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78" r:id="rId3"/>
  </p:sldMasterIdLst>
  <p:notesMasterIdLst>
    <p:notesMasterId r:id="rId38"/>
  </p:notesMasterIdLst>
  <p:sldIdLst>
    <p:sldId id="272" r:id="rId4"/>
    <p:sldId id="298" r:id="rId5"/>
    <p:sldId id="300" r:id="rId6"/>
    <p:sldId id="264" r:id="rId7"/>
    <p:sldId id="265" r:id="rId8"/>
    <p:sldId id="320" r:id="rId9"/>
    <p:sldId id="314" r:id="rId10"/>
    <p:sldId id="326" r:id="rId11"/>
    <p:sldId id="304" r:id="rId12"/>
    <p:sldId id="332" r:id="rId13"/>
    <p:sldId id="360" r:id="rId14"/>
    <p:sldId id="337" r:id="rId15"/>
    <p:sldId id="357" r:id="rId16"/>
    <p:sldId id="358" r:id="rId17"/>
    <p:sldId id="359" r:id="rId18"/>
    <p:sldId id="353" r:id="rId19"/>
    <p:sldId id="354" r:id="rId20"/>
    <p:sldId id="339" r:id="rId21"/>
    <p:sldId id="340" r:id="rId22"/>
    <p:sldId id="361" r:id="rId23"/>
    <p:sldId id="363" r:id="rId24"/>
    <p:sldId id="341" r:id="rId25"/>
    <p:sldId id="351" r:id="rId26"/>
    <p:sldId id="342" r:id="rId27"/>
    <p:sldId id="350" r:id="rId28"/>
    <p:sldId id="349" r:id="rId29"/>
    <p:sldId id="348" r:id="rId30"/>
    <p:sldId id="343" r:id="rId31"/>
    <p:sldId id="344" r:id="rId32"/>
    <p:sldId id="346" r:id="rId33"/>
    <p:sldId id="345" r:id="rId34"/>
    <p:sldId id="362" r:id="rId35"/>
    <p:sldId id="347" r:id="rId36"/>
    <p:sldId id="355" r:id="rId37"/>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3708BC"/>
    <a:srgbClr val="006600"/>
    <a:srgbClr val="000099"/>
    <a:srgbClr val="9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8208" autoAdjust="0"/>
  </p:normalViewPr>
  <p:slideViewPr>
    <p:cSldViewPr>
      <p:cViewPr>
        <p:scale>
          <a:sx n="60" d="100"/>
          <a:sy n="60" d="100"/>
        </p:scale>
        <p:origin x="-1656" y="-342"/>
      </p:cViewPr>
      <p:guideLst>
        <p:guide orient="horz" pos="2160"/>
        <p:guide pos="2880"/>
      </p:guideLst>
    </p:cSldViewPr>
  </p:slideViewPr>
  <p:outlineViewPr>
    <p:cViewPr>
      <p:scale>
        <a:sx n="33" d="100"/>
        <a:sy n="33" d="100"/>
      </p:scale>
      <p:origin x="0" y="3222"/>
    </p:cViewPr>
  </p:outlin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defRPr>
            </a:lvl1pPr>
          </a:lstStyle>
          <a:p>
            <a:pPr>
              <a:defRPr/>
            </a:pPr>
            <a:endParaRPr lang="en-IN"/>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a:latin typeface="+mn-lt"/>
              </a:defRPr>
            </a:lvl1pPr>
          </a:lstStyle>
          <a:p>
            <a:pPr>
              <a:defRPr/>
            </a:pPr>
            <a:fld id="{6B6D0BF3-B710-4CFC-84BC-565318C3DD2A}" type="datetimeFigureOut">
              <a:rPr lang="en-IN"/>
              <a:pPr>
                <a:defRPr/>
              </a:pPr>
              <a:t>07-06-2018</a:t>
            </a:fld>
            <a:endParaRPr lang="en-IN"/>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IN" noProof="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N" noProof="0"/>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defRPr>
            </a:lvl1pPr>
          </a:lstStyle>
          <a:p>
            <a:pPr>
              <a:defRPr/>
            </a:pPr>
            <a:endParaRPr lang="en-IN"/>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a:latin typeface="+mn-lt"/>
              </a:defRPr>
            </a:lvl1pPr>
          </a:lstStyle>
          <a:p>
            <a:pPr>
              <a:defRPr/>
            </a:pPr>
            <a:fld id="{6C7575E8-560C-482C-B669-2BE943CB1619}" type="slidenum">
              <a:rPr lang="en-IN"/>
              <a:pPr>
                <a:defRPr/>
              </a:pPr>
              <a:t>‹#›</a:t>
            </a:fld>
            <a:endParaRPr lang="en-I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FD8302-C822-407F-9968-FE176A0116E8}" type="slidenum">
              <a:rPr lang="en-IN" smtClean="0">
                <a:solidFill>
                  <a:srgbClr val="000000"/>
                </a:solidFill>
              </a:rPr>
              <a:pPr fontAlgn="base">
                <a:spcBef>
                  <a:spcPct val="0"/>
                </a:spcBef>
                <a:spcAft>
                  <a:spcPct val="0"/>
                </a:spcAft>
                <a:defRPr/>
              </a:pPr>
              <a:t>2</a:t>
            </a:fld>
            <a:endParaRPr lang="en-IN"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4000" dirty="0" smtClean="0">
              <a:latin typeface="Algerian" pitchFamily="82" charset="0"/>
            </a:endParaRPr>
          </a:p>
        </p:txBody>
      </p:sp>
      <p:sp>
        <p:nvSpPr>
          <p:cNvPr id="4" name="Slide Number Placeholder 3"/>
          <p:cNvSpPr>
            <a:spLocks noGrp="1"/>
          </p:cNvSpPr>
          <p:nvPr>
            <p:ph type="sldNum" sz="quarter" idx="10"/>
          </p:nvPr>
        </p:nvSpPr>
        <p:spPr/>
        <p:txBody>
          <a:bodyPr/>
          <a:lstStyle/>
          <a:p>
            <a:pPr>
              <a:defRPr/>
            </a:pPr>
            <a:fld id="{6C7575E8-560C-482C-B669-2BE943CB1619}" type="slidenum">
              <a:rPr lang="en-IN" smtClean="0"/>
              <a:pPr>
                <a:defRPr/>
              </a:pPr>
              <a:t>18</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7575E8-560C-482C-B669-2BE943CB1619}" type="slidenum">
              <a:rPr lang="en-IN" smtClean="0"/>
              <a:pPr>
                <a:defRPr/>
              </a:pPr>
              <a:t>34</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6BDEDAF9-04A4-4221-8755-6E5FC4811869}"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C0F96CE2-EBAA-4CE6-99D7-4BF973FB63EB}" type="slidenum">
              <a:rPr lang="en-IN"/>
              <a:pPr>
                <a:defRPr/>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36E6B24A-9FF5-45FE-AF23-B45BD52E13FC}"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AA6DD7E6-99E7-4640-960C-1CBC0F8B3EE4}" type="slidenum">
              <a:rPr lang="en-IN"/>
              <a:pPr>
                <a:defRPr/>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7697386C-EB56-44A1-A46C-78C4AD99E42C}"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A7276563-DC3F-4563-90B8-E76E04B111D5}" type="slidenum">
              <a:rPr lang="en-IN"/>
              <a:pPr>
                <a:defRPr/>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600850E7-AB75-4F41-AF11-89CFD24A249F}"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D1A0D81F-3AD4-4D4D-8DE5-AB001DA41C24}" type="slidenum">
              <a:rPr lang="en-IN"/>
              <a:pPr>
                <a:defRPr/>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0D6D74BD-5058-414E-A478-DF65ECCB71D9}"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6D62E7A3-A3A9-4B89-A109-1E7038A47FD8}" type="slidenum">
              <a:rPr lang="en-IN"/>
              <a:pPr>
                <a:defRPr/>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B5E0038-D6BF-40C3-9C18-2A4417F8F9A4}"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B2D51B5E-C5A7-4CF2-9186-3643F80CE140}" type="slidenum">
              <a:rPr lang="en-IN"/>
              <a:pPr>
                <a:defRPr/>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8116A5A0-2D9B-4B72-960F-135F31EAB424}" type="datetimeFigureOut">
              <a:rPr lang="en-IN"/>
              <a:pPr>
                <a:defRPr/>
              </a:pPr>
              <a:t>07-06-2018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8366504F-9D6A-4627-9B1C-F243D5078B51}" type="slidenum">
              <a:rPr lang="en-IN"/>
              <a:pPr>
                <a:defRPr/>
              </a:pPr>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9290E88B-926E-4956-86FB-A30F1629B52E}" type="datetimeFigureOut">
              <a:rPr lang="en-IN"/>
              <a:pPr>
                <a:defRPr/>
              </a:pPr>
              <a:t>07-06-2018</a:t>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C3A3ECC3-DA6A-4E31-8C7F-CF4C06A9212A}" type="slidenum">
              <a:rPr lang="en-IN"/>
              <a:pPr>
                <a:defRPr/>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3A0C56A9-10CC-46F1-81F7-9C5B9B8BF8E5}" type="datetimeFigureOut">
              <a:rPr lang="en-IN"/>
              <a:pPr>
                <a:defRPr/>
              </a:pPr>
              <a:t>07-06-2018</a:t>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5610CE83-ED08-4283-8FB8-4F95D7E1A502}" type="slidenum">
              <a:rPr lang="en-IN"/>
              <a:pPr>
                <a:defRPr/>
              </a:pPr>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71B186-9090-4DCB-BCA7-C192993B03D9}" type="datetimeFigureOut">
              <a:rPr lang="en-IN"/>
              <a:pPr>
                <a:defRPr/>
              </a:pPr>
              <a:t>07-06-2018</a:t>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F35AF5EE-3FD5-4A02-A4BA-D7E74EDAC8AD}" type="slidenum">
              <a:rPr lang="en-IN"/>
              <a:pPr>
                <a:defRPr/>
              </a:pPr>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84ECCA-42F8-425C-B35D-59669F5EF7B9}" type="datetimeFigureOut">
              <a:rPr lang="en-IN"/>
              <a:pPr>
                <a:defRPr/>
              </a:pPr>
              <a:t>07-06-2018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17182A93-9A4A-4AB8-8E73-C3BEDCE4CE30}" type="slidenum">
              <a:rPr lang="en-IN"/>
              <a:pPr>
                <a:defRPr/>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E272FA03-B198-47E9-BF14-42248DB937D4}"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823F894A-6D51-406E-A475-7EE90A1C844B}" type="slidenum">
              <a:rPr lang="en-IN"/>
              <a:pPr>
                <a:defRPr/>
              </a:pPr>
              <a:t>‹#›</a:t>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0226CA-CA7F-4EE1-A85C-7E363F24103D}" type="datetimeFigureOut">
              <a:rPr lang="en-IN"/>
              <a:pPr>
                <a:defRPr/>
              </a:pPr>
              <a:t>07-06-2018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4C062797-401B-472D-9C31-12C7754EB3B2}" type="slidenum">
              <a:rPr lang="en-IN"/>
              <a:pPr>
                <a:defRPr/>
              </a:pPr>
              <a:t>‹#›</a:t>
            </a:fld>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B97EFAF0-0F26-481A-9107-B35023F022CF}"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D32A847B-9903-46D0-93BB-7D7EC8A084F2}" type="slidenum">
              <a:rPr lang="en-IN"/>
              <a:pPr>
                <a:defRPr/>
              </a:pPr>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CEEFD6F3-EFB1-42EF-B0E9-2109E2A6680E}"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BE3C501C-87D9-49FD-9F74-5016CD54260D}" type="slidenum">
              <a:rPr lang="en-IN"/>
              <a:pPr>
                <a:defRPr/>
              </a:pPr>
              <a:t>‹#›</a:t>
            </a:fld>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6AEAD05C-C871-4E18-B666-5493EE6A4F2F}" type="datetimeFigureOut">
              <a:rPr lang="en-IN" smtClean="0"/>
              <a:pPr>
                <a:defRPr/>
              </a:pPr>
              <a:t>07-06-2018</a:t>
            </a:fld>
            <a:endParaRPr lang="en-IN"/>
          </a:p>
        </p:txBody>
      </p:sp>
      <p:sp>
        <p:nvSpPr>
          <p:cNvPr id="19" name="Footer Placeholder 18"/>
          <p:cNvSpPr>
            <a:spLocks noGrp="1"/>
          </p:cNvSpPr>
          <p:nvPr>
            <p:ph type="ftr" sz="quarter" idx="11"/>
          </p:nvPr>
        </p:nvSpPr>
        <p:spPr/>
        <p:txBody>
          <a:bodyPr/>
          <a:lstStyle/>
          <a:p>
            <a:pPr>
              <a:defRPr/>
            </a:pPr>
            <a:endParaRPr lang="en-IN"/>
          </a:p>
        </p:txBody>
      </p:sp>
      <p:sp>
        <p:nvSpPr>
          <p:cNvPr id="27" name="Slide Number Placeholder 26"/>
          <p:cNvSpPr>
            <a:spLocks noGrp="1"/>
          </p:cNvSpPr>
          <p:nvPr>
            <p:ph type="sldNum" sz="quarter" idx="12"/>
          </p:nvPr>
        </p:nvSpPr>
        <p:spPr/>
        <p:txBody>
          <a:bodyPr/>
          <a:lstStyle/>
          <a:p>
            <a:pPr>
              <a:defRPr/>
            </a:pPr>
            <a:fld id="{BD09714E-93AB-48F2-A6A4-0BCC1A21DBD7}" type="slidenum">
              <a:rPr lang="en-IN" smtClean="0"/>
              <a:pPr>
                <a:defRPr/>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11EEC4B-C5F0-45B9-B32C-667BF70C06E6}" type="datetimeFigureOut">
              <a:rPr lang="en-IN" smtClean="0"/>
              <a:pPr>
                <a:defRPr/>
              </a:pPr>
              <a:t>07-06-2018</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9004F835-66DC-4D7B-AD6E-76CD9E559388}" type="slidenum">
              <a:rPr lang="en-IN" smtClean="0"/>
              <a:pPr>
                <a:defRPr/>
              </a:pPr>
              <a:t>‹#›</a:t>
            </a:fld>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42AAE4BF-0581-49DA-A336-EB1AE7F499F6}" type="datetimeFigureOut">
              <a:rPr lang="en-IN" smtClean="0"/>
              <a:pPr>
                <a:defRPr/>
              </a:pPr>
              <a:t>07-06-2018</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D16DF929-6CF0-4560-B38E-EDE986E56A3D}" type="slidenum">
              <a:rPr lang="en-IN" smtClean="0"/>
              <a:pPr>
                <a:defRPr/>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570ED4F-8CD0-43A0-BE55-42D875DF8D2D}" type="datetimeFigureOut">
              <a:rPr lang="en-IN" smtClean="0"/>
              <a:pPr>
                <a:defRPr/>
              </a:pPr>
              <a:t>07-06-2018</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C8692CE2-A048-4F67-BDD1-1766D04855EC}" type="slidenum">
              <a:rPr lang="en-IN" smtClean="0"/>
              <a:pPr>
                <a:defRPr/>
              </a:pPr>
              <a:t>‹#›</a:t>
            </a:fld>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9D1F32C0-28BB-49DB-8A1E-99679CB782C4}" type="datetimeFigureOut">
              <a:rPr lang="en-IN" smtClean="0"/>
              <a:pPr>
                <a:defRPr/>
              </a:pPr>
              <a:t>07-06-2018</a:t>
            </a:fld>
            <a:endParaRPr lang="en-IN"/>
          </a:p>
        </p:txBody>
      </p:sp>
      <p:sp>
        <p:nvSpPr>
          <p:cNvPr id="8" name="Footer Placeholder 7"/>
          <p:cNvSpPr>
            <a:spLocks noGrp="1"/>
          </p:cNvSpPr>
          <p:nvPr>
            <p:ph type="ftr" sz="quarter" idx="11"/>
          </p:nvPr>
        </p:nvSpPr>
        <p:spPr/>
        <p:txBody>
          <a:bodyPr/>
          <a:lstStyle/>
          <a:p>
            <a:pPr>
              <a:defRPr/>
            </a:pPr>
            <a:endParaRPr lang="en-IN"/>
          </a:p>
        </p:txBody>
      </p:sp>
      <p:sp>
        <p:nvSpPr>
          <p:cNvPr id="9" name="Slide Number Placeholder 8"/>
          <p:cNvSpPr>
            <a:spLocks noGrp="1"/>
          </p:cNvSpPr>
          <p:nvPr>
            <p:ph type="sldNum" sz="quarter" idx="12"/>
          </p:nvPr>
        </p:nvSpPr>
        <p:spPr/>
        <p:txBody>
          <a:bodyPr/>
          <a:lstStyle/>
          <a:p>
            <a:pPr>
              <a:defRPr/>
            </a:pPr>
            <a:fld id="{B43C929A-4E35-45AD-99A2-E7FAB450599E}" type="slidenum">
              <a:rPr lang="en-IN" smtClean="0"/>
              <a:pPr>
                <a:defRPr/>
              </a:pPr>
              <a:t>‹#›</a:t>
            </a:fld>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EA36DBD2-26B0-498E-922C-BC4B759BE03D}" type="datetimeFigureOut">
              <a:rPr lang="en-IN" smtClean="0"/>
              <a:pPr>
                <a:defRPr/>
              </a:pPr>
              <a:t>07-06-2018</a:t>
            </a:fld>
            <a:endParaRPr lang="en-IN"/>
          </a:p>
        </p:txBody>
      </p:sp>
      <p:sp>
        <p:nvSpPr>
          <p:cNvPr id="4" name="Footer Placeholder 3"/>
          <p:cNvSpPr>
            <a:spLocks noGrp="1"/>
          </p:cNvSpPr>
          <p:nvPr>
            <p:ph type="ftr" sz="quarter" idx="11"/>
          </p:nvPr>
        </p:nvSpPr>
        <p:spPr/>
        <p:txBody>
          <a:bodyPr/>
          <a:lstStyle/>
          <a:p>
            <a:pPr>
              <a:defRPr/>
            </a:pPr>
            <a:endParaRPr lang="en-IN"/>
          </a:p>
        </p:txBody>
      </p:sp>
      <p:sp>
        <p:nvSpPr>
          <p:cNvPr id="5" name="Slide Number Placeholder 4"/>
          <p:cNvSpPr>
            <a:spLocks noGrp="1"/>
          </p:cNvSpPr>
          <p:nvPr>
            <p:ph type="sldNum" sz="quarter" idx="12"/>
          </p:nvPr>
        </p:nvSpPr>
        <p:spPr/>
        <p:txBody>
          <a:bodyPr/>
          <a:lstStyle/>
          <a:p>
            <a:pPr>
              <a:defRPr/>
            </a:pPr>
            <a:fld id="{05DE7F21-5A22-4245-A640-41E1B0761045}" type="slidenum">
              <a:rPr lang="en-IN" smtClean="0"/>
              <a:pPr>
                <a:defRPr/>
              </a:pPr>
              <a:t>‹#›</a:t>
            </a:fld>
            <a:endParaRPr lang="en-I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24D243F-F49C-4A22-A458-CC0114DC5C31}" type="datetimeFigureOut">
              <a:rPr lang="en-IN" smtClean="0"/>
              <a:pPr>
                <a:defRPr/>
              </a:pPr>
              <a:t>07-06-2018</a:t>
            </a:fld>
            <a:endParaRPr lang="en-IN"/>
          </a:p>
        </p:txBody>
      </p:sp>
      <p:sp>
        <p:nvSpPr>
          <p:cNvPr id="3" name="Footer Placeholder 2"/>
          <p:cNvSpPr>
            <a:spLocks noGrp="1"/>
          </p:cNvSpPr>
          <p:nvPr>
            <p:ph type="ftr" sz="quarter" idx="11"/>
          </p:nvPr>
        </p:nvSpPr>
        <p:spPr/>
        <p:txBody>
          <a:bodyPr/>
          <a:lstStyle/>
          <a:p>
            <a:pPr>
              <a:defRPr/>
            </a:pPr>
            <a:endParaRPr lang="en-IN"/>
          </a:p>
        </p:txBody>
      </p:sp>
      <p:sp>
        <p:nvSpPr>
          <p:cNvPr id="4" name="Slide Number Placeholder 3"/>
          <p:cNvSpPr>
            <a:spLocks noGrp="1"/>
          </p:cNvSpPr>
          <p:nvPr>
            <p:ph type="sldNum" sz="quarter" idx="12"/>
          </p:nvPr>
        </p:nvSpPr>
        <p:spPr/>
        <p:txBody>
          <a:bodyPr/>
          <a:lstStyle/>
          <a:p>
            <a:pPr>
              <a:defRPr/>
            </a:pPr>
            <a:fld id="{A8E3428F-4564-4CBD-8D62-FDB8D289CA18}" type="slidenum">
              <a:rPr lang="en-IN" smtClean="0"/>
              <a:pPr>
                <a:defRPr/>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5D8520-2E18-4D52-8457-DD8D3E7E333B}" type="datetimeFigureOut">
              <a:rPr lang="en-IN"/>
              <a:pPr>
                <a:defRPr/>
              </a:pPr>
              <a:t>07-06-2018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797EEB33-B299-4F8F-8D29-12319DAD62F5}" type="slidenum">
              <a:rPr lang="en-IN"/>
              <a:pPr>
                <a:defRPr/>
              </a:pPr>
              <a:t>‹#›</a:t>
            </a:fld>
            <a:endParaRPr lang="en-I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887C02A3-6CD2-4ECC-96B1-97BE8EA7EF4A}" type="datetimeFigureOut">
              <a:rPr lang="en-IN" smtClean="0"/>
              <a:pPr>
                <a:defRPr/>
              </a:pPr>
              <a:t>07-06-2018</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B388E565-909E-4FD9-8420-BDD4184F2393}" type="slidenum">
              <a:rPr lang="en-IN" smtClean="0"/>
              <a:pPr>
                <a:defRPr/>
              </a:pPr>
              <a:t>‹#›</a:t>
            </a:fld>
            <a:endParaRPr lang="en-I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624AE2EC-1D91-434E-99D4-079D931A4365}" type="datetimeFigureOut">
              <a:rPr lang="en-IN" smtClean="0"/>
              <a:pPr>
                <a:defRPr/>
              </a:pPr>
              <a:t>07-06-2018</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a:xfrm>
            <a:off x="8077200" y="6356350"/>
            <a:ext cx="609600" cy="365125"/>
          </a:xfrm>
        </p:spPr>
        <p:txBody>
          <a:bodyPr/>
          <a:lstStyle/>
          <a:p>
            <a:pPr>
              <a:defRPr/>
            </a:pPr>
            <a:fld id="{7CFAF671-3025-43CD-86F4-F35F3D303124}" type="slidenum">
              <a:rPr lang="en-IN" smtClean="0"/>
              <a:pPr>
                <a:defRPr/>
              </a:pPr>
              <a:t>‹#›</a:t>
            </a:fld>
            <a:endParaRPr lang="en-IN"/>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14A7EB4-C4C1-4B74-B91D-B25C834BB7F9}" type="datetimeFigureOut">
              <a:rPr lang="en-IN" smtClean="0"/>
              <a:pPr>
                <a:defRPr/>
              </a:pPr>
              <a:t>07-06-2018</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5FFBA2A7-9EA5-4470-9673-9FDD81DF6BD4}" type="slidenum">
              <a:rPr lang="en-IN" smtClean="0"/>
              <a:pPr>
                <a:defRPr/>
              </a:pPr>
              <a:t>‹#›</a:t>
            </a:fld>
            <a:endParaRPr lang="en-I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F6E825E4-F5DB-468D-B22C-96D074691BA5}" type="datetimeFigureOut">
              <a:rPr lang="en-IN" smtClean="0"/>
              <a:pPr>
                <a:defRPr/>
              </a:pPr>
              <a:t>07-06-2018</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D810C2E9-B650-4848-A268-01BFB1052D3F}" type="slidenum">
              <a:rPr lang="en-IN" smtClean="0"/>
              <a:pPr>
                <a:defRPr/>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AA7D4654-DFE9-4E9F-B42D-C4B4C3BA67B7}" type="datetimeFigureOut">
              <a:rPr lang="en-IN"/>
              <a:pPr>
                <a:defRPr/>
              </a:pPr>
              <a:t>07-06-2018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09B262CD-A985-43B6-BFD1-FC2A68DA141D}" type="slidenum">
              <a:rPr lang="en-IN"/>
              <a:pPr>
                <a:defRPr/>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627E578B-54B7-4416-8C43-16B676960EF0}" type="datetimeFigureOut">
              <a:rPr lang="en-IN"/>
              <a:pPr>
                <a:defRPr/>
              </a:pPr>
              <a:t>07-06-2018</a:t>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A9E95D2A-8978-4832-A836-6F92170BD1E7}" type="slidenum">
              <a:rPr lang="en-IN"/>
              <a:pPr>
                <a:defRPr/>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67BA13F7-3C30-42A5-9ACA-E396AE6736C0}" type="datetimeFigureOut">
              <a:rPr lang="en-IN"/>
              <a:pPr>
                <a:defRPr/>
              </a:pPr>
              <a:t>07-06-2018</a:t>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E566493B-4CEB-43CC-AED1-BE5398BE7AE3}" type="slidenum">
              <a:rPr lang="en-IN"/>
              <a:pPr>
                <a:defRPr/>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6F7A12-6580-4323-B02C-F8F28E6C08F1}" type="datetimeFigureOut">
              <a:rPr lang="en-IN"/>
              <a:pPr>
                <a:defRPr/>
              </a:pPr>
              <a:t>07-06-2018</a:t>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678CD85B-48E4-43D0-B88D-35914D4876D3}" type="slidenum">
              <a:rPr lang="en-IN"/>
              <a:pPr>
                <a:defRPr/>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B56C34-E0DE-47AE-986C-F13AECA977ED}" type="datetimeFigureOut">
              <a:rPr lang="en-IN"/>
              <a:pPr>
                <a:defRPr/>
              </a:pPr>
              <a:t>07-06-2018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D41CE0C6-E9D9-474A-A216-CC5D2D1D8D29}" type="slidenum">
              <a:rPr lang="en-IN"/>
              <a:pPr>
                <a:defRPr/>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0B8FB2-20E9-49A1-8067-CF5307AC9A37}" type="datetimeFigureOut">
              <a:rPr lang="en-IN"/>
              <a:pPr>
                <a:defRPr/>
              </a:pPr>
              <a:t>07-06-2018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19EF03B3-F1CC-4353-9FCC-A053CDE82CD7}" type="slidenum">
              <a:rPr lang="en-IN"/>
              <a:pPr>
                <a:defRPr/>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75B3CAF5-B29B-4D28-9FFC-0FB5A25BEC81}" type="datetimeFigureOut">
              <a:rPr lang="en-IN"/>
              <a:pPr>
                <a:defRPr/>
              </a:pPr>
              <a:t>07-06-2018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0DB8EB14-5580-4AAF-9914-70BB63CC645E}"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6FCCDF5B-6C59-488D-95E2-4D780ECD495F}" type="datetimeFigureOut">
              <a:rPr lang="en-IN"/>
              <a:pPr>
                <a:defRPr/>
              </a:pPr>
              <a:t>07-06-2018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AFC3E0AF-FE42-49AC-91FE-B08F7CFB65A7}"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5B3CAF5-B29B-4D28-9FFC-0FB5A25BEC81}" type="datetimeFigureOut">
              <a:rPr lang="en-IN" smtClean="0"/>
              <a:pPr>
                <a:defRPr/>
              </a:pPr>
              <a:t>07-06-2018</a:t>
            </a:fld>
            <a:endParaRPr lang="en-I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I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0DB8EB14-5580-4AAF-9914-70BB63CC645E}" type="slidenum">
              <a:rPr lang="en-IN" smtClean="0"/>
              <a:pPr>
                <a:defRPr/>
              </a:pPr>
              <a:t>‹#›</a:t>
            </a:fld>
            <a:endParaRPr lang="en-IN"/>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hyperlink" Target="mailto:rakeshkant@nexxushomz.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slideLayout" Target="../slideLayouts/slideLayout28.xml"/><Relationship Id="rId4" Type="http://schemas.openxmlformats.org/officeDocument/2006/relationships/image" Target="../media/image16.w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34925" y="6884988"/>
            <a:ext cx="88582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Picture2 copy.jpg"/>
          <p:cNvPicPr>
            <a:picLocks noChangeAspect="1"/>
          </p:cNvPicPr>
          <p:nvPr/>
        </p:nvPicPr>
        <p:blipFill>
          <a:blip r:embed="rId2" cstate="print"/>
          <a:stretch>
            <a:fillRect/>
          </a:stretch>
        </p:blipFill>
        <p:spPr>
          <a:xfrm>
            <a:off x="0" y="2500313"/>
            <a:ext cx="9144000" cy="2214571"/>
          </a:xfrm>
          <a:prstGeom prst="rect">
            <a:avLst/>
          </a:prstGeom>
          <a:ln>
            <a:noFill/>
          </a:ln>
          <a:effectLst>
            <a:outerShdw blurRad="292100" dist="139700" dir="2700000" algn="tl" rotWithShape="0">
              <a:srgbClr val="333333">
                <a:alpha val="65000"/>
              </a:srgbClr>
            </a:outerShdw>
          </a:effectLst>
        </p:spPr>
      </p:pic>
      <p:pic>
        <p:nvPicPr>
          <p:cNvPr id="4100" name="Picture 10" descr="Picture3.jpg"/>
          <p:cNvPicPr>
            <a:picLocks noChangeAspect="1"/>
          </p:cNvPicPr>
          <p:nvPr/>
        </p:nvPicPr>
        <p:blipFill>
          <a:blip r:embed="rId3"/>
          <a:srcRect/>
          <a:stretch>
            <a:fillRect/>
          </a:stretch>
        </p:blipFill>
        <p:spPr bwMode="auto">
          <a:xfrm>
            <a:off x="6858000" y="2357438"/>
            <a:ext cx="2286000" cy="2357437"/>
          </a:xfrm>
          <a:prstGeom prst="rect">
            <a:avLst/>
          </a:prstGeom>
          <a:noFill/>
          <a:ln w="9525">
            <a:noFill/>
            <a:miter lim="800000"/>
            <a:headEnd/>
            <a:tailEnd/>
          </a:ln>
        </p:spPr>
      </p:pic>
      <p:pic>
        <p:nvPicPr>
          <p:cNvPr id="4101" name="Picture 15" descr="Picture2 copy.jpg"/>
          <p:cNvPicPr>
            <a:picLocks noChangeAspect="1"/>
          </p:cNvPicPr>
          <p:nvPr/>
        </p:nvPicPr>
        <p:blipFill>
          <a:blip r:embed="rId4"/>
          <a:srcRect/>
          <a:stretch>
            <a:fillRect/>
          </a:stretch>
        </p:blipFill>
        <p:spPr bwMode="auto">
          <a:xfrm>
            <a:off x="0" y="2357438"/>
            <a:ext cx="6929438" cy="2357437"/>
          </a:xfrm>
          <a:prstGeom prst="rect">
            <a:avLst/>
          </a:prstGeom>
          <a:noFill/>
          <a:ln w="9525">
            <a:noFill/>
            <a:miter lim="800000"/>
            <a:headEnd/>
            <a:tailEnd/>
          </a:ln>
        </p:spPr>
      </p:pic>
      <p:sp>
        <p:nvSpPr>
          <p:cNvPr id="4102" name="Title 17"/>
          <p:cNvSpPr>
            <a:spLocks noGrp="1"/>
          </p:cNvSpPr>
          <p:nvPr>
            <p:ph type="ctrTitle"/>
          </p:nvPr>
        </p:nvSpPr>
        <p:spPr>
          <a:xfrm>
            <a:off x="2071670" y="2500306"/>
            <a:ext cx="4786346" cy="2071702"/>
          </a:xfrm>
        </p:spPr>
        <p:txBody>
          <a:bodyPr>
            <a:normAutofit fontScale="90000"/>
          </a:bodyPr>
          <a:lstStyle/>
          <a:p>
            <a:pPr algn="ctr"/>
            <a:r>
              <a:rPr lang="en-US" sz="5400" b="1" dirty="0" smtClean="0">
                <a:solidFill>
                  <a:srgbClr val="FFFF00"/>
                </a:solidFill>
              </a:rPr>
              <a:t>WELCOMES </a:t>
            </a:r>
            <a:br>
              <a:rPr lang="en-US" sz="5400" b="1" dirty="0" smtClean="0">
                <a:solidFill>
                  <a:srgbClr val="FFFF00"/>
                </a:solidFill>
              </a:rPr>
            </a:br>
            <a:r>
              <a:rPr lang="en-US" sz="5400" b="1" dirty="0" smtClean="0">
                <a:solidFill>
                  <a:srgbClr val="FFFF00"/>
                </a:solidFill>
              </a:rPr>
              <a:t>YOU</a:t>
            </a:r>
            <a:br>
              <a:rPr lang="en-US" sz="5400" b="1" dirty="0" smtClean="0">
                <a:solidFill>
                  <a:srgbClr val="FFFF00"/>
                </a:solidFill>
              </a:rPr>
            </a:br>
            <a:r>
              <a:rPr lang="en-US" sz="5400" b="1" dirty="0" smtClean="0">
                <a:solidFill>
                  <a:srgbClr val="FFFF00"/>
                </a:solidFill>
              </a:rPr>
              <a:t>AT</a:t>
            </a:r>
            <a:endParaRPr lang="en-IN" sz="5400" b="1" dirty="0" smtClean="0">
              <a:solidFill>
                <a:srgbClr val="FFFF00"/>
              </a:solidFill>
            </a:endParaRPr>
          </a:p>
        </p:txBody>
      </p:sp>
      <p:pic>
        <p:nvPicPr>
          <p:cNvPr id="4103" name="Picture 10"/>
          <p:cNvPicPr>
            <a:picLocks noChangeAspect="1" noChangeArrowheads="1"/>
          </p:cNvPicPr>
          <p:nvPr/>
        </p:nvPicPr>
        <p:blipFill>
          <a:blip r:embed="rId5"/>
          <a:srcRect/>
          <a:stretch>
            <a:fillRect/>
          </a:stretch>
        </p:blipFill>
        <p:spPr bwMode="auto">
          <a:xfrm>
            <a:off x="0" y="2357438"/>
            <a:ext cx="2000250" cy="2357437"/>
          </a:xfrm>
          <a:prstGeom prst="rect">
            <a:avLst/>
          </a:prstGeom>
          <a:noFill/>
          <a:ln w="9525">
            <a:noFill/>
            <a:miter lim="800000"/>
            <a:headEnd/>
            <a:tailEnd/>
          </a:ln>
        </p:spPr>
      </p:pic>
      <p:sp>
        <p:nvSpPr>
          <p:cNvPr id="11" name="TextBox 10"/>
          <p:cNvSpPr txBox="1"/>
          <p:nvPr/>
        </p:nvSpPr>
        <p:spPr>
          <a:xfrm rot="10800000" flipV="1">
            <a:off x="-12" y="-10218"/>
            <a:ext cx="9144001" cy="1938992"/>
          </a:xfrm>
          <a:prstGeom prst="rect">
            <a:avLst/>
          </a:prstGeom>
          <a:noFill/>
        </p:spPr>
        <p:txBody>
          <a:bodyPr wrap="square" rtlCol="0">
            <a:spAutoFit/>
          </a:bodyPr>
          <a:lstStyle/>
          <a:p>
            <a:r>
              <a:rPr lang="en-US" sz="6000" b="1" i="1" dirty="0" smtClean="0">
                <a:solidFill>
                  <a:srgbClr val="002060"/>
                </a:solidFill>
                <a:latin typeface="Broadway" pitchFamily="82" charset="0"/>
              </a:rPr>
              <a:t>      </a:t>
            </a:r>
          </a:p>
          <a:p>
            <a:r>
              <a:rPr lang="en-US" sz="6000" b="1" i="1" dirty="0" smtClean="0">
                <a:solidFill>
                  <a:srgbClr val="002060"/>
                </a:solidFill>
                <a:latin typeface="Broadway" pitchFamily="82" charset="0"/>
              </a:rPr>
              <a:t>      </a:t>
            </a:r>
            <a:r>
              <a:rPr lang="en-US" sz="6000" b="1" i="1" dirty="0" smtClean="0">
                <a:solidFill>
                  <a:srgbClr val="00B0F0"/>
                </a:solidFill>
                <a:latin typeface="Broadway" pitchFamily="82" charset="0"/>
              </a:rPr>
              <a:t>NEXXUS  GROUP  </a:t>
            </a:r>
            <a:endParaRPr lang="en-US" sz="6000" b="1" i="1" dirty="0">
              <a:solidFill>
                <a:srgbClr val="00B0F0"/>
              </a:solidFill>
              <a:latin typeface="Broadway" pitchFamily="82" charset="0"/>
            </a:endParaRPr>
          </a:p>
        </p:txBody>
      </p:sp>
      <p:sp>
        <p:nvSpPr>
          <p:cNvPr id="12" name="Rectangle 11"/>
          <p:cNvSpPr/>
          <p:nvPr/>
        </p:nvSpPr>
        <p:spPr>
          <a:xfrm>
            <a:off x="214282" y="5214950"/>
            <a:ext cx="8072493" cy="2123658"/>
          </a:xfrm>
          <a:prstGeom prst="rect">
            <a:avLst/>
          </a:prstGeom>
        </p:spPr>
        <p:txBody>
          <a:bodyPr wrap="square">
            <a:spAutoFit/>
          </a:bodyPr>
          <a:lstStyle/>
          <a:p>
            <a:r>
              <a:rPr lang="en-US" sz="6600" dirty="0" smtClean="0"/>
              <a:t>    </a:t>
            </a:r>
            <a:r>
              <a:rPr lang="en-US" sz="6600" b="1" i="1" dirty="0" smtClean="0">
                <a:solidFill>
                  <a:srgbClr val="3708BC"/>
                </a:solidFill>
                <a:latin typeface="Arial" pitchFamily="34" charset="0"/>
                <a:cs typeface="Arial" pitchFamily="34" charset="0"/>
              </a:rPr>
              <a:t>KHATU SHYAMJI</a:t>
            </a:r>
          </a:p>
          <a:p>
            <a:endParaRPr lang="en-US" sz="6600" b="1" i="1" dirty="0">
              <a:solidFill>
                <a:srgbClr val="3708BC"/>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sandeep\Desktop\farm-scene-wallpaper-wallpapers_22815_1920x1200-2.jpg"/>
          <p:cNvPicPr/>
          <p:nvPr/>
        </p:nvPicPr>
        <p:blipFill>
          <a:blip r:embed="rId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0" y="0"/>
            <a:ext cx="9049657"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50124-WA0003 (1).jpg"/>
          <p:cNvPicPr>
            <a:picLocks noChangeAspect="1"/>
          </p:cNvPicPr>
          <p:nvPr/>
        </p:nvPicPr>
        <p:blipFill>
          <a:blip r:embed="rId2"/>
          <a:stretch>
            <a:fillRect/>
          </a:stretch>
        </p:blipFill>
        <p:spPr>
          <a:xfrm>
            <a:off x="-32" y="-24"/>
            <a:ext cx="9144032" cy="685802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bott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59" name="Picture 3" descr="C:\Users\Administrator\Desktop\RK\Nexxus-Mix-Images\Nexxus-Mix-Images\2 (2).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Administrator\Desktop\RK\Nexxus-Site Progress\IMG_20180601_164322.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NEXXUS</a:t>
            </a:r>
            <a:r>
              <a:rPr lang="en-US" baseline="0" dirty="0" smtClean="0"/>
              <a:t> CITY’S ACTUAL SITE IMA</a:t>
            </a:r>
            <a:endParaRPr lang="en-US" dirty="0"/>
          </a:p>
        </p:txBody>
      </p:sp>
      <p:sp>
        <p:nvSpPr>
          <p:cNvPr id="4" name="Text Placeholder 3"/>
          <p:cNvSpPr>
            <a:spLocks noGrp="1"/>
          </p:cNvSpPr>
          <p:nvPr>
            <p:ph type="body" sz="half" idx="2"/>
          </p:nvPr>
        </p:nvSpPr>
        <p:spPr/>
        <p:txBody>
          <a:bodyPr/>
          <a:lstStyle/>
          <a:p>
            <a:endParaRPr lang="en-US"/>
          </a:p>
        </p:txBody>
      </p:sp>
      <p:pic>
        <p:nvPicPr>
          <p:cNvPr id="67587" name="Picture 3" descr="E:\nexxus sight pics\Nexxus sight pics\IMG-20141224-WA0042.jpg"/>
          <p:cNvPicPr>
            <a:picLocks noGrp="1" noChangeAspect="1" noChangeArrowheads="1"/>
          </p:cNvPicPr>
          <p:nvPr>
            <p:ph type="pic" idx="1"/>
          </p:nvPr>
        </p:nvPicPr>
        <p:blipFill>
          <a:blip r:embed="rId2"/>
          <a:srcRect/>
          <a:stretch>
            <a:fillRect/>
          </a:stretch>
        </p:blipFill>
        <p:spPr bwMode="auto">
          <a:xfrm>
            <a:off x="142845" y="142852"/>
            <a:ext cx="8833434" cy="657229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68610" name="Picture 2" descr="E:\nexxus sight pics\Nexxus sight pics\IMG-20150122-WA0038.jpg"/>
          <p:cNvPicPr>
            <a:picLocks noGrp="1" noChangeAspect="1" noChangeArrowheads="1"/>
          </p:cNvPicPr>
          <p:nvPr>
            <p:ph type="pic" idx="1"/>
          </p:nvPr>
        </p:nvPicPr>
        <p:blipFill>
          <a:blip r:embed="rId2"/>
          <a:srcRect l="12500" r="12500"/>
          <a:stretch>
            <a:fillRect/>
          </a:stretch>
        </p:blipFill>
        <p:spPr bwMode="auto">
          <a:xfrm>
            <a:off x="142844" y="142852"/>
            <a:ext cx="8858312" cy="657229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50130-WA0001 (3).jpg"/>
          <p:cNvPicPr>
            <a:picLocks noChangeAspect="1"/>
          </p:cNvPicPr>
          <p:nvPr/>
        </p:nvPicPr>
        <p:blipFill>
          <a:blip r:embed="rId3"/>
          <a:stretch>
            <a:fillRect/>
          </a:stretch>
        </p:blipFill>
        <p:spPr>
          <a:xfrm>
            <a:off x="142844" y="142852"/>
            <a:ext cx="8858312" cy="65008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8370" name="Picture 2" descr="C:\Users\sandeep\Desktop\New Site Pics\IMG-20150208-WA0005.jpg"/>
          <p:cNvPicPr>
            <a:picLocks noChangeAspect="1" noChangeArrowheads="1"/>
          </p:cNvPicPr>
          <p:nvPr/>
        </p:nvPicPr>
        <p:blipFill>
          <a:blip r:embed="rId2"/>
          <a:srcRect/>
          <a:stretch>
            <a:fillRect/>
          </a:stretch>
        </p:blipFill>
        <p:spPr bwMode="auto">
          <a:xfrm>
            <a:off x="214282" y="214290"/>
            <a:ext cx="8715436" cy="650085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286125"/>
            <a:ext cx="9144000" cy="2500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u="sng" dirty="0">
                <a:latin typeface="Agasi 12" pitchFamily="18" charset="0"/>
                <a:cs typeface="Aparajita" pitchFamily="34" charset="0"/>
              </a:rPr>
              <a:t>INVESTMENT BENEFITS </a:t>
            </a:r>
          </a:p>
          <a:p>
            <a:pPr algn="ctr" fontAlgn="auto">
              <a:spcBef>
                <a:spcPts val="0"/>
              </a:spcBef>
              <a:spcAft>
                <a:spcPts val="0"/>
              </a:spcAft>
              <a:defRPr/>
            </a:pPr>
            <a:r>
              <a:rPr lang="en-US" sz="8000" u="sng" dirty="0">
                <a:solidFill>
                  <a:srgbClr val="FFFF00"/>
                </a:solidFill>
                <a:latin typeface="Agasi 12" pitchFamily="18" charset="0"/>
                <a:cs typeface="Aparajita" pitchFamily="34" charset="0"/>
              </a:rPr>
              <a:t>Khatu Shyam Ji</a:t>
            </a:r>
            <a:endParaRPr lang="en-IN" sz="8000" u="sng" dirty="0">
              <a:solidFill>
                <a:srgbClr val="FFFF00"/>
              </a:solidFill>
              <a:latin typeface="Agasi 12" pitchFamily="18" charset="0"/>
              <a:cs typeface="Aparajita" pitchFamily="34" charset="0"/>
            </a:endParaRPr>
          </a:p>
        </p:txBody>
      </p:sp>
      <p:pic>
        <p:nvPicPr>
          <p:cNvPr id="6147" name="Picture 3" descr="Shyam Baab.jpg"/>
          <p:cNvPicPr>
            <a:picLocks noChangeAspect="1"/>
          </p:cNvPicPr>
          <p:nvPr/>
        </p:nvPicPr>
        <p:blipFill>
          <a:blip r:embed="rId3"/>
          <a:srcRect/>
          <a:stretch>
            <a:fillRect/>
          </a:stretch>
        </p:blipFill>
        <p:spPr bwMode="auto">
          <a:xfrm>
            <a:off x="3714750" y="928688"/>
            <a:ext cx="1527175" cy="1944687"/>
          </a:xfrm>
          <a:prstGeom prst="rect">
            <a:avLst/>
          </a:prstGeom>
          <a:noFill/>
          <a:ln w="9525">
            <a:noFill/>
            <a:miter lim="800000"/>
            <a:headEnd/>
            <a:tailEnd/>
          </a:ln>
        </p:spPr>
      </p:pic>
      <p:pic>
        <p:nvPicPr>
          <p:cNvPr id="6148" name="Picture 4" descr="Giriraj Group Broucher.jpg"/>
          <p:cNvPicPr>
            <a:picLocks noChangeAspect="1"/>
          </p:cNvPicPr>
          <p:nvPr/>
        </p:nvPicPr>
        <p:blipFill>
          <a:blip r:embed="rId4"/>
          <a:srcRect/>
          <a:stretch>
            <a:fillRect/>
          </a:stretch>
        </p:blipFill>
        <p:spPr bwMode="auto">
          <a:xfrm>
            <a:off x="865188" y="285750"/>
            <a:ext cx="7413625" cy="500063"/>
          </a:xfrm>
          <a:prstGeom prst="rect">
            <a:avLst/>
          </a:prstGeom>
          <a:noFill/>
          <a:ln w="9525">
            <a:noFill/>
            <a:miter lim="800000"/>
            <a:headEnd/>
            <a:tailEnd/>
          </a:ln>
        </p:spPr>
      </p:pic>
      <p:pic>
        <p:nvPicPr>
          <p:cNvPr id="6149" name="Picture 5" descr="2.jpg"/>
          <p:cNvPicPr>
            <a:picLocks noChangeAspect="1"/>
          </p:cNvPicPr>
          <p:nvPr/>
        </p:nvPicPr>
        <p:blipFill>
          <a:blip r:embed="rId5"/>
          <a:srcRect/>
          <a:stretch>
            <a:fillRect/>
          </a:stretch>
        </p:blipFill>
        <p:spPr bwMode="auto">
          <a:xfrm>
            <a:off x="2970213" y="2928938"/>
            <a:ext cx="3203575" cy="295275"/>
          </a:xfrm>
          <a:prstGeom prst="rect">
            <a:avLst/>
          </a:prstGeom>
          <a:noFill/>
          <a:ln w="9525">
            <a:noFill/>
            <a:miter lim="800000"/>
            <a:headEnd/>
            <a:tailEnd/>
          </a:ln>
        </p:spPr>
      </p:pic>
      <p:pic>
        <p:nvPicPr>
          <p:cNvPr id="6150" name="Picture 6" descr="3.jpg"/>
          <p:cNvPicPr>
            <a:picLocks noChangeAspect="1"/>
          </p:cNvPicPr>
          <p:nvPr/>
        </p:nvPicPr>
        <p:blipFill>
          <a:blip r:embed="rId6"/>
          <a:srcRect/>
          <a:stretch>
            <a:fillRect/>
          </a:stretch>
        </p:blipFill>
        <p:spPr bwMode="auto">
          <a:xfrm>
            <a:off x="2749550" y="6000768"/>
            <a:ext cx="3894152" cy="330732"/>
          </a:xfrm>
          <a:prstGeom prst="rect">
            <a:avLst/>
          </a:prstGeom>
          <a:noFill/>
          <a:ln w="9525">
            <a:noFill/>
            <a:miter lim="800000"/>
            <a:headEnd/>
            <a:tailEnd/>
          </a:ln>
        </p:spPr>
      </p:pic>
      <p:pic>
        <p:nvPicPr>
          <p:cNvPr id="6151" name="Picture 7" descr="khatu2.jpg"/>
          <p:cNvPicPr>
            <a:picLocks noChangeAspect="1"/>
          </p:cNvPicPr>
          <p:nvPr/>
        </p:nvPicPr>
        <p:blipFill>
          <a:blip r:embed="rId7"/>
          <a:srcRect/>
          <a:stretch>
            <a:fillRect/>
          </a:stretch>
        </p:blipFill>
        <p:spPr bwMode="auto">
          <a:xfrm>
            <a:off x="6000750" y="928688"/>
            <a:ext cx="2898775" cy="1874837"/>
          </a:xfrm>
          <a:prstGeom prst="rect">
            <a:avLst/>
          </a:prstGeom>
          <a:noFill/>
          <a:ln w="9525">
            <a:noFill/>
            <a:miter lim="800000"/>
            <a:headEnd/>
            <a:tailEnd/>
          </a:ln>
        </p:spPr>
      </p:pic>
      <p:pic>
        <p:nvPicPr>
          <p:cNvPr id="6152" name="Picture 8" descr="Mandir jpg.1.jpg"/>
          <p:cNvPicPr>
            <a:picLocks noChangeAspect="1"/>
          </p:cNvPicPr>
          <p:nvPr/>
        </p:nvPicPr>
        <p:blipFill>
          <a:blip r:embed="rId8"/>
          <a:srcRect/>
          <a:stretch>
            <a:fillRect/>
          </a:stretch>
        </p:blipFill>
        <p:spPr bwMode="auto">
          <a:xfrm>
            <a:off x="142875" y="928688"/>
            <a:ext cx="2928938" cy="192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1" y="0"/>
            <a:ext cx="9144021"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59394" name="Picture 2" descr="C:\Users\sandeep\Desktop\Nexxus City Development Site Pics\IMG-20150208-WA0002.jpg"/>
          <p:cNvPicPr>
            <a:picLocks noGrp="1" noChangeAspect="1" noChangeArrowheads="1"/>
          </p:cNvPicPr>
          <p:nvPr>
            <p:ph type="pic" idx="1"/>
          </p:nvPr>
        </p:nvPicPr>
        <p:blipFill>
          <a:blip r:embed="rId2"/>
          <a:srcRect/>
          <a:stretch>
            <a:fillRect/>
          </a:stretch>
        </p:blipFill>
        <p:spPr bwMode="auto">
          <a:xfrm>
            <a:off x="142843" y="214290"/>
            <a:ext cx="8858313" cy="642942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66562" name="Picture 2" descr="C:\Users\sandeep\Desktop\Nexxus City Development Site Pics\IMG-20150219-WA0025.jpg"/>
          <p:cNvPicPr>
            <a:picLocks noGrp="1" noChangeAspect="1" noChangeArrowheads="1"/>
          </p:cNvPicPr>
          <p:nvPr>
            <p:ph type="pic" idx="1"/>
          </p:nvPr>
        </p:nvPicPr>
        <p:blipFill>
          <a:blip r:embed="rId2"/>
          <a:srcRect/>
          <a:stretch>
            <a:fillRect/>
          </a:stretch>
        </p:blipFill>
        <p:spPr bwMode="auto">
          <a:xfrm>
            <a:off x="142844" y="142852"/>
            <a:ext cx="8858312" cy="657229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dirty="0"/>
          </a:p>
        </p:txBody>
      </p:sp>
      <p:pic>
        <p:nvPicPr>
          <p:cNvPr id="60418" name="Picture 2" descr="C:\Users\sandeep\Desktop\Nexxus City Development Site Pics\IMG-20150218-WA0001 (1).jpg"/>
          <p:cNvPicPr>
            <a:picLocks noGrp="1" noChangeAspect="1" noChangeArrowheads="1"/>
          </p:cNvPicPr>
          <p:nvPr>
            <p:ph type="pic" idx="1"/>
          </p:nvPr>
        </p:nvPicPr>
        <p:blipFill>
          <a:blip r:embed="rId2"/>
          <a:srcRect/>
          <a:stretch>
            <a:fillRect/>
          </a:stretch>
        </p:blipFill>
        <p:spPr bwMode="auto">
          <a:xfrm>
            <a:off x="142844" y="142852"/>
            <a:ext cx="8858312" cy="653283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5" name="Picture Placeholder 4" descr="C:\Users\sandeep\Desktop\Nexxus City Development Site Pics\IMG-20150226-WA0008.jpg"/>
          <p:cNvPicPr>
            <a:picLocks noGrp="1" noChangeAspect="1" noChangeArrowheads="1"/>
          </p:cNvPicPr>
          <p:nvPr>
            <p:ph type="pic" idx="1"/>
          </p:nvPr>
        </p:nvPicPr>
        <p:blipFill>
          <a:blip r:embed="rId2"/>
          <a:srcRect/>
          <a:stretch>
            <a:fillRect/>
          </a:stretch>
        </p:blipFill>
        <p:spPr bwMode="auto">
          <a:xfrm>
            <a:off x="142844" y="142852"/>
            <a:ext cx="8858312" cy="650085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3" descr="C:\Users\sandeep\Desktop\Nexxus City Development Site Pics\IMG-20150221-WA0013.jpg"/>
          <p:cNvPicPr>
            <a:picLocks noGrp="1" noChangeAspect="1" noChangeArrowheads="1"/>
          </p:cNvPicPr>
          <p:nvPr>
            <p:ph type="pic" idx="1"/>
          </p:nvPr>
        </p:nvPicPr>
        <p:blipFill>
          <a:blip r:embed="rId2"/>
          <a:srcRect/>
          <a:stretch>
            <a:fillRect/>
          </a:stretch>
        </p:blipFill>
        <p:spPr bwMode="auto">
          <a:xfrm>
            <a:off x="142844" y="142852"/>
            <a:ext cx="8858312" cy="657229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2" descr="C:\Users\sandeep\Desktop\Nexxus City Development Site Pics\IMG-20150311-WA0022.jpg"/>
          <p:cNvPicPr>
            <a:picLocks noGrp="1" noChangeAspect="1" noChangeArrowheads="1"/>
          </p:cNvPicPr>
          <p:nvPr>
            <p:ph type="pic" idx="1"/>
          </p:nvPr>
        </p:nvPicPr>
        <p:blipFill>
          <a:blip r:embed="rId2"/>
          <a:srcRect t="27500" b="27500"/>
          <a:stretch>
            <a:fillRect/>
          </a:stretch>
        </p:blipFill>
        <p:spPr bwMode="auto">
          <a:xfrm>
            <a:off x="142844" y="142852"/>
            <a:ext cx="8858312" cy="657229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61443" name="Picture 3" descr="C:\Users\sandeep\Desktop\Nexxus City Development Site Pics\IMG-20150311-WA0025.jpg"/>
          <p:cNvPicPr>
            <a:picLocks noChangeAspect="1" noChangeArrowheads="1"/>
          </p:cNvPicPr>
          <p:nvPr/>
        </p:nvPicPr>
        <p:blipFill>
          <a:blip r:embed="rId2"/>
          <a:srcRect/>
          <a:stretch>
            <a:fillRect/>
          </a:stretch>
        </p:blipFill>
        <p:spPr bwMode="auto">
          <a:xfrm>
            <a:off x="142844" y="142852"/>
            <a:ext cx="8858312" cy="657229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2466" name="Picture 2" descr="C:\Users\sandeep\Desktop\Nexxus City Development Site Pics\IMG-20150311-WA0026.jpg"/>
          <p:cNvPicPr>
            <a:picLocks noGrp="1" noChangeAspect="1" noChangeArrowheads="1"/>
          </p:cNvPicPr>
          <p:nvPr>
            <p:ph type="pic" idx="1"/>
          </p:nvPr>
        </p:nvPicPr>
        <p:blipFill>
          <a:blip r:embed="rId2"/>
          <a:srcRect t="27500" b="27500"/>
          <a:stretch>
            <a:fillRect/>
          </a:stretch>
        </p:blipFill>
        <p:spPr bwMode="auto">
          <a:xfrm>
            <a:off x="142844" y="142853"/>
            <a:ext cx="8858312" cy="650085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57298"/>
          </a:xfrm>
          <a:solidFill>
            <a:schemeClr val="tx2">
              <a:lumMod val="60000"/>
              <a:lumOff val="40000"/>
            </a:schemeClr>
          </a:solidFill>
        </p:spPr>
        <p:txBody>
          <a:bodyPr rtlCol="0">
            <a:normAutofit fontScale="90000"/>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en-US" sz="3600" b="1" dirty="0" smtClean="0">
                <a:ln w="11430"/>
                <a:solidFill>
                  <a:schemeClr val="bg1">
                    <a:lumMod val="95000"/>
                  </a:schemeClr>
                </a:solidFill>
                <a:effectLst>
                  <a:outerShdw blurRad="50800" dist="39000" dir="5460000" algn="tl">
                    <a:srgbClr val="000000">
                      <a:alpha val="38000"/>
                    </a:srgbClr>
                  </a:outerShdw>
                </a:effectLst>
              </a:rPr>
              <a:t/>
            </a:r>
            <a:br>
              <a:rPr lang="en-US" sz="3600" b="1" dirty="0" smtClean="0">
                <a:ln w="11430"/>
                <a:solidFill>
                  <a:schemeClr val="bg1">
                    <a:lumMod val="95000"/>
                  </a:schemeClr>
                </a:solidFill>
                <a:effectLst>
                  <a:outerShdw blurRad="50800" dist="39000" dir="5460000" algn="tl">
                    <a:srgbClr val="000000">
                      <a:alpha val="38000"/>
                    </a:srgbClr>
                  </a:outerShdw>
                </a:effectLst>
              </a:rPr>
            </a:br>
            <a:r>
              <a:rPr lang="en-US" sz="3600" b="1" dirty="0" smtClean="0">
                <a:ln w="11430"/>
                <a:solidFill>
                  <a:schemeClr val="bg1">
                    <a:lumMod val="95000"/>
                  </a:schemeClr>
                </a:solidFill>
                <a:effectLst>
                  <a:outerShdw blurRad="50800" dist="39000" dir="5460000" algn="tl">
                    <a:srgbClr val="000000">
                      <a:alpha val="38000"/>
                    </a:srgbClr>
                  </a:outerShdw>
                </a:effectLst>
              </a:rPr>
              <a:t>IMPORTANCE OF</a:t>
            </a:r>
            <a:br>
              <a:rPr lang="en-US" sz="3600" b="1" dirty="0" smtClean="0">
                <a:ln w="11430"/>
                <a:solidFill>
                  <a:schemeClr val="bg1">
                    <a:lumMod val="95000"/>
                  </a:schemeClr>
                </a:solidFill>
                <a:effectLst>
                  <a:outerShdw blurRad="50800" dist="39000" dir="5460000" algn="tl">
                    <a:srgbClr val="000000">
                      <a:alpha val="38000"/>
                    </a:srgbClr>
                  </a:outerShdw>
                </a:effectLst>
              </a:rPr>
            </a:br>
            <a:r>
              <a:rPr lang="en-US" sz="3600" b="1" i="1" dirty="0" smtClean="0">
                <a:solidFill>
                  <a:srgbClr val="002060"/>
                </a:solidFill>
                <a:latin typeface="Broadway" pitchFamily="82" charset="0"/>
              </a:rPr>
              <a:t> </a:t>
            </a:r>
            <a:r>
              <a:rPr lang="en-US" sz="3600" b="1" i="1" dirty="0" smtClean="0">
                <a:solidFill>
                  <a:srgbClr val="FFFF00"/>
                </a:solidFill>
                <a:latin typeface="Broadway" pitchFamily="82" charset="0"/>
              </a:rPr>
              <a:t>NEXXUS  HOMZ  PROJECTS</a:t>
            </a:r>
            <a:endParaRPr lang="en-IN" sz="5300" b="1" dirty="0">
              <a:ln w="11430"/>
              <a:solidFill>
                <a:srgbClr val="FFFF00"/>
              </a:solidFill>
              <a:effectLst>
                <a:outerShdw blurRad="50800" dist="39000" dir="5460000" algn="tl">
                  <a:srgbClr val="000000">
                    <a:alpha val="38000"/>
                  </a:srgbClr>
                </a:outerShdw>
              </a:effectLst>
            </a:endParaRPr>
          </a:p>
        </p:txBody>
      </p:sp>
      <p:pic>
        <p:nvPicPr>
          <p:cNvPr id="7171" name="Picture 5" descr="matter.jpg"/>
          <p:cNvPicPr>
            <a:picLocks noChangeAspect="1"/>
          </p:cNvPicPr>
          <p:nvPr/>
        </p:nvPicPr>
        <p:blipFill>
          <a:blip r:embed="rId2"/>
          <a:srcRect/>
          <a:stretch>
            <a:fillRect/>
          </a:stretch>
        </p:blipFill>
        <p:spPr bwMode="auto">
          <a:xfrm>
            <a:off x="357158" y="1357298"/>
            <a:ext cx="8602663" cy="4786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64514" name="Picture 2" descr="C:\Users\sandeep\Desktop\Nexxus City Development Site Pics\IMG-20150226-WA0004.jpg"/>
          <p:cNvPicPr>
            <a:picLocks noGrp="1" noChangeAspect="1" noChangeArrowheads="1"/>
          </p:cNvPicPr>
          <p:nvPr>
            <p:ph type="pic" idx="1"/>
          </p:nvPr>
        </p:nvPicPr>
        <p:blipFill>
          <a:blip r:embed="rId2"/>
          <a:srcRect/>
          <a:stretch>
            <a:fillRect/>
          </a:stretch>
        </p:blipFill>
        <p:spPr bwMode="auto">
          <a:xfrm>
            <a:off x="142844" y="142852"/>
            <a:ext cx="8858312" cy="650085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63490" name="Picture 2" descr="C:\Users\sandeep\Desktop\Nexxus City Development Site Pics\IMG-20150311-WA0021.jpg"/>
          <p:cNvPicPr>
            <a:picLocks noGrp="1" noChangeAspect="1" noChangeArrowheads="1"/>
          </p:cNvPicPr>
          <p:nvPr>
            <p:ph type="pic" idx="1"/>
          </p:nvPr>
        </p:nvPicPr>
        <p:blipFill>
          <a:blip r:embed="rId2"/>
          <a:srcRect l="10000" r="10000"/>
          <a:stretch>
            <a:fillRect/>
          </a:stretch>
        </p:blipFill>
        <p:spPr bwMode="auto">
          <a:xfrm>
            <a:off x="142844" y="142852"/>
            <a:ext cx="8858312" cy="650085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65538" name="Picture 2" descr="C:\Users\sandeep\Desktop\Nexxus City Development Site Pics\IMG-20150217-WA0042.jpg"/>
          <p:cNvPicPr>
            <a:picLocks noGrp="1" noChangeAspect="1" noChangeArrowheads="1"/>
          </p:cNvPicPr>
          <p:nvPr>
            <p:ph type="pic" idx="1"/>
          </p:nvPr>
        </p:nvPicPr>
        <p:blipFill>
          <a:blip r:embed="rId2"/>
          <a:srcRect/>
          <a:stretch>
            <a:fillRect/>
          </a:stretch>
        </p:blipFill>
        <p:spPr bwMode="auto">
          <a:xfrm>
            <a:off x="114835" y="214290"/>
            <a:ext cx="8886321" cy="642942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929198"/>
            <a:ext cx="5708670" cy="1285884"/>
          </a:xfrm>
        </p:spPr>
        <p:txBody>
          <a:bodyPr/>
          <a:lstStyle/>
          <a:p>
            <a:pPr algn="ct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sz="3200" dirty="0" smtClean="0">
                <a:solidFill>
                  <a:srgbClr val="0070C0"/>
                </a:solidFill>
              </a:rPr>
              <a:t>NEXXUS HOMZ PRIVATE LIMITED</a:t>
            </a:r>
            <a:r>
              <a:rPr lang="en-US" dirty="0" smtClean="0"/>
              <a:t/>
            </a:r>
            <a:br>
              <a:rPr lang="en-US" dirty="0" smtClean="0"/>
            </a:br>
            <a:r>
              <a:rPr lang="en-US" sz="1200" dirty="0" smtClean="0"/>
              <a:t>Corp. Office : 406, Pearl Business Park, </a:t>
            </a:r>
            <a:r>
              <a:rPr lang="en-US" sz="1200" dirty="0" err="1" smtClean="0"/>
              <a:t>Netaji</a:t>
            </a:r>
            <a:r>
              <a:rPr lang="en-US" sz="1200" dirty="0" smtClean="0"/>
              <a:t> </a:t>
            </a:r>
            <a:r>
              <a:rPr lang="en-US" sz="1200" dirty="0" err="1" smtClean="0"/>
              <a:t>Subhash</a:t>
            </a:r>
            <a:r>
              <a:rPr lang="en-US" sz="1200" dirty="0" smtClean="0"/>
              <a:t> Palace, </a:t>
            </a:r>
            <a:r>
              <a:rPr lang="en-US" sz="1200" dirty="0" err="1" smtClean="0"/>
              <a:t>Pitampura</a:t>
            </a:r>
            <a:r>
              <a:rPr lang="en-US" sz="1200" dirty="0" smtClean="0"/>
              <a:t>, Delhi-34</a:t>
            </a:r>
            <a:endParaRPr lang="en-US" dirty="0"/>
          </a:p>
        </p:txBody>
      </p:sp>
      <p:pic>
        <p:nvPicPr>
          <p:cNvPr id="7" name="Picture Placeholder 6" descr="646-1485886120_835x547.jpg"/>
          <p:cNvPicPr>
            <a:picLocks noGrp="1" noChangeAspect="1"/>
          </p:cNvPicPr>
          <p:nvPr>
            <p:ph type="pic" idx="1"/>
          </p:nvPr>
        </p:nvPicPr>
        <p:blipFill>
          <a:blip r:embed="rId3"/>
          <a:srcRect l="7069" r="7069"/>
          <a:stretch>
            <a:fillRect/>
          </a:stretch>
        </p:blipFill>
        <p:spPr>
          <a:xfrm>
            <a:off x="357158" y="750074"/>
            <a:ext cx="8501122" cy="4750628"/>
          </a:xfrm>
        </p:spPr>
      </p:pic>
      <p:sp>
        <p:nvSpPr>
          <p:cNvPr id="4" name="Text Placeholder 3"/>
          <p:cNvSpPr>
            <a:spLocks noGrp="1"/>
          </p:cNvSpPr>
          <p:nvPr>
            <p:ph type="body" sz="half" idx="2"/>
          </p:nvPr>
        </p:nvSpPr>
        <p:spPr>
          <a:xfrm>
            <a:off x="357158" y="5000636"/>
            <a:ext cx="8501122" cy="1857364"/>
          </a:xfrm>
        </p:spPr>
        <p:txBody>
          <a:bodyPr/>
          <a:lstStyle/>
          <a:p>
            <a:endParaRPr lang="en-US" dirty="0" smtClean="0"/>
          </a:p>
          <a:p>
            <a:endParaRPr lang="en-US" sz="1200" b="1" dirty="0" smtClean="0"/>
          </a:p>
          <a:p>
            <a:r>
              <a:rPr lang="en-US" sz="1200" b="1" dirty="0" smtClean="0"/>
              <a:t>               </a:t>
            </a:r>
          </a:p>
          <a:p>
            <a:pPr algn="ctr"/>
            <a:endParaRPr lang="en-US" sz="1200" b="1" dirty="0" smtClean="0"/>
          </a:p>
          <a:p>
            <a:pPr algn="ctr"/>
            <a:r>
              <a:rPr lang="en-US" sz="1200" b="1" dirty="0" smtClean="0"/>
              <a:t> </a:t>
            </a:r>
          </a:p>
          <a:p>
            <a:pPr algn="ctr"/>
            <a:r>
              <a:rPr lang="en-US" sz="1200" b="1" dirty="0" smtClean="0"/>
              <a:t>  Contact : 09891121999,9599291350, e-mail: </a:t>
            </a:r>
            <a:r>
              <a:rPr lang="en-US" sz="1200" b="1" dirty="0" smtClean="0">
                <a:hlinkClick r:id="rId4"/>
              </a:rPr>
              <a:t>rakeshkant@nexxushomz.com</a:t>
            </a:r>
            <a:endParaRPr lang="en-US" sz="1200" b="1" dirty="0" smtClean="0"/>
          </a:p>
          <a:p>
            <a:pPr algn="ctr"/>
            <a:r>
              <a:rPr lang="en-US" sz="1200" b="1" dirty="0" smtClean="0"/>
              <a:t>               Site Address : </a:t>
            </a:r>
            <a:r>
              <a:rPr lang="en-US" sz="1200" b="1" dirty="0" err="1" smtClean="0"/>
              <a:t>Nexxus</a:t>
            </a:r>
            <a:r>
              <a:rPr lang="en-US" sz="1200" b="1" dirty="0" smtClean="0"/>
              <a:t> City, Khatu </a:t>
            </a:r>
            <a:r>
              <a:rPr lang="en-US" sz="1200" b="1" dirty="0" err="1" smtClean="0"/>
              <a:t>Palsana</a:t>
            </a:r>
            <a:r>
              <a:rPr lang="en-US" sz="1200" b="1" dirty="0" smtClean="0"/>
              <a:t> Road, Near Khatu Shyam Ji Temple, </a:t>
            </a:r>
            <a:r>
              <a:rPr lang="en-US" sz="1200" b="1" dirty="0" err="1" smtClean="0"/>
              <a:t>Tehsil</a:t>
            </a:r>
            <a:r>
              <a:rPr lang="en-US" sz="1200" b="1" dirty="0" smtClean="0"/>
              <a:t> - </a:t>
            </a:r>
            <a:r>
              <a:rPr lang="en-US" sz="1200" b="1" dirty="0" err="1" smtClean="0"/>
              <a:t>Palsana</a:t>
            </a:r>
            <a:r>
              <a:rPr lang="en-US" sz="1200" b="1" dirty="0" smtClean="0"/>
              <a:t>, Dist. </a:t>
            </a:r>
            <a:r>
              <a:rPr lang="en-US" sz="1200" b="1" dirty="0" err="1" smtClean="0"/>
              <a:t>Sikar</a:t>
            </a:r>
            <a:r>
              <a:rPr lang="en-US" sz="1200" b="1" dirty="0" smtClean="0"/>
              <a:t>, Rajasthan.</a:t>
            </a:r>
          </a:p>
          <a:p>
            <a:r>
              <a:rPr lang="en-US" sz="1200" b="1" dirty="0" smtClean="0"/>
              <a:t>                                                         </a:t>
            </a:r>
            <a:endParaRPr lang="en-US" sz="1200" b="1" dirty="0"/>
          </a:p>
        </p:txBody>
      </p:sp>
      <p:sp>
        <p:nvSpPr>
          <p:cNvPr id="5" name="Picture Placeholder 2"/>
          <p:cNvSpPr txBox="1">
            <a:spLocks/>
          </p:cNvSpPr>
          <p:nvPr/>
        </p:nvSpPr>
        <p:spPr bwMode="auto">
          <a:xfrm>
            <a:off x="1938318" y="581004"/>
            <a:ext cx="5486400" cy="4114800"/>
          </a:xfrm>
          <a:prstGeom prst="rect">
            <a:avLst/>
          </a:prstGeom>
          <a:noFill/>
          <a:ln w="9525">
            <a:noFill/>
            <a:miter lim="800000"/>
            <a:headEnd/>
            <a:tailEnd/>
          </a:ln>
        </p:spPr>
      </p:sp>
      <p:sp>
        <p:nvSpPr>
          <p:cNvPr id="6" name="Picture Placeholder 2"/>
          <p:cNvSpPr txBox="1">
            <a:spLocks/>
          </p:cNvSpPr>
          <p:nvPr/>
        </p:nvSpPr>
        <p:spPr bwMode="auto">
          <a:xfrm>
            <a:off x="2009756" y="723880"/>
            <a:ext cx="5486400" cy="4114800"/>
          </a:xfrm>
          <a:prstGeom prst="rect">
            <a:avLst/>
          </a:prstGeom>
          <a:noFill/>
          <a:ln w="9525">
            <a:noFill/>
            <a:miter lim="800000"/>
            <a:headEnd/>
            <a:tailEnd/>
          </a:ln>
        </p:spPr>
      </p:sp>
      <p:sp>
        <p:nvSpPr>
          <p:cNvPr id="10" name="Rounded Rectangle 9"/>
          <p:cNvSpPr/>
          <p:nvPr/>
        </p:nvSpPr>
        <p:spPr>
          <a:xfrm>
            <a:off x="357158" y="285728"/>
            <a:ext cx="8501122" cy="428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Shri  Khatu  Shyam Ji Temple Aerial View</a:t>
            </a:r>
            <a:endParaRPr lang="en-US"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12" descr="Map.jpg"/>
          <p:cNvPicPr>
            <a:picLocks noChangeAspect="1"/>
          </p:cNvPicPr>
          <p:nvPr/>
        </p:nvPicPr>
        <p:blipFill>
          <a:blip r:embed="rId2"/>
          <a:srcRect/>
          <a:stretch>
            <a:fillRect/>
          </a:stretch>
        </p:blipFill>
        <p:spPr bwMode="auto">
          <a:xfrm>
            <a:off x="0" y="857232"/>
            <a:ext cx="9144000" cy="5953125"/>
          </a:xfrm>
          <a:prstGeom prst="rect">
            <a:avLst/>
          </a:prstGeom>
          <a:noFill/>
          <a:ln w="9525">
            <a:noFill/>
            <a:miter lim="800000"/>
            <a:headEnd/>
            <a:tailEnd/>
          </a:ln>
        </p:spPr>
      </p:pic>
      <p:sp>
        <p:nvSpPr>
          <p:cNvPr id="4" name="Line Callout 1 3"/>
          <p:cNvSpPr/>
          <p:nvPr/>
        </p:nvSpPr>
        <p:spPr>
          <a:xfrm>
            <a:off x="1042988" y="1628775"/>
            <a:ext cx="649287" cy="215900"/>
          </a:xfrm>
          <a:prstGeom prst="borderCallout1">
            <a:avLst>
              <a:gd name="adj1" fmla="val 18750"/>
              <a:gd name="adj2" fmla="val -8333"/>
              <a:gd name="adj3" fmla="val 69854"/>
              <a:gd name="adj4" fmla="val -9709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SIKAR</a:t>
            </a:r>
            <a:endParaRPr lang="en-IN" sz="1200" b="1" dirty="0"/>
          </a:p>
        </p:txBody>
      </p:sp>
      <p:sp>
        <p:nvSpPr>
          <p:cNvPr id="5" name="Line Callout 1 4"/>
          <p:cNvSpPr/>
          <p:nvPr/>
        </p:nvSpPr>
        <p:spPr>
          <a:xfrm>
            <a:off x="3286116" y="6357958"/>
            <a:ext cx="925522" cy="171430"/>
          </a:xfrm>
          <a:prstGeom prst="borderCallout1">
            <a:avLst>
              <a:gd name="adj1" fmla="val 18750"/>
              <a:gd name="adj2" fmla="val 108982"/>
              <a:gd name="adj3" fmla="val 62008"/>
              <a:gd name="adj4" fmla="val 16352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CHOMU</a:t>
            </a:r>
            <a:endParaRPr lang="en-IN" sz="1200" b="1" dirty="0"/>
          </a:p>
        </p:txBody>
      </p:sp>
      <p:sp>
        <p:nvSpPr>
          <p:cNvPr id="6" name="Line Callout 1 5"/>
          <p:cNvSpPr/>
          <p:nvPr/>
        </p:nvSpPr>
        <p:spPr>
          <a:xfrm>
            <a:off x="5435600" y="2855913"/>
            <a:ext cx="1081088" cy="215900"/>
          </a:xfrm>
          <a:prstGeom prst="borderCallout1">
            <a:avLst>
              <a:gd name="adj1" fmla="val 128139"/>
              <a:gd name="adj2" fmla="val 48105"/>
              <a:gd name="adj3" fmla="val 364887"/>
              <a:gd name="adj4" fmla="val 3321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AJEETGARH</a:t>
            </a:r>
            <a:endParaRPr lang="en-IN" sz="1200" b="1" dirty="0"/>
          </a:p>
        </p:txBody>
      </p:sp>
      <p:sp>
        <p:nvSpPr>
          <p:cNvPr id="7" name="Line Callout 1 6"/>
          <p:cNvSpPr/>
          <p:nvPr/>
        </p:nvSpPr>
        <p:spPr>
          <a:xfrm>
            <a:off x="7667625" y="4152900"/>
            <a:ext cx="1081088" cy="215900"/>
          </a:xfrm>
          <a:prstGeom prst="borderCallout1">
            <a:avLst>
              <a:gd name="adj1" fmla="val 61554"/>
              <a:gd name="adj2" fmla="val -3260"/>
              <a:gd name="adj3" fmla="val -1169"/>
              <a:gd name="adj4" fmla="val -5012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SHAHPURA</a:t>
            </a:r>
            <a:endParaRPr lang="en-IN" sz="1200" b="1" dirty="0"/>
          </a:p>
        </p:txBody>
      </p:sp>
      <p:sp>
        <p:nvSpPr>
          <p:cNvPr id="8" name="Rectangle 7"/>
          <p:cNvSpPr/>
          <p:nvPr/>
        </p:nvSpPr>
        <p:spPr>
          <a:xfrm rot="17798121">
            <a:off x="7031705" y="3528826"/>
            <a:ext cx="760555" cy="218670"/>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NH - 8</a:t>
            </a:r>
            <a:endParaRPr lang="en-IN" sz="1200" b="1" dirty="0"/>
          </a:p>
        </p:txBody>
      </p:sp>
      <p:sp>
        <p:nvSpPr>
          <p:cNvPr id="9" name="Line Callout 1 8"/>
          <p:cNvSpPr/>
          <p:nvPr/>
        </p:nvSpPr>
        <p:spPr>
          <a:xfrm>
            <a:off x="7380288" y="6169025"/>
            <a:ext cx="720725" cy="215900"/>
          </a:xfrm>
          <a:prstGeom prst="borderCallout1">
            <a:avLst>
              <a:gd name="adj1" fmla="val 121712"/>
              <a:gd name="adj2" fmla="val 48921"/>
              <a:gd name="adj3" fmla="val 307209"/>
              <a:gd name="adj4" fmla="val -5772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JAIPUR</a:t>
            </a:r>
            <a:endParaRPr lang="en-IN" sz="1200" b="1" dirty="0"/>
          </a:p>
        </p:txBody>
      </p:sp>
      <p:sp>
        <p:nvSpPr>
          <p:cNvPr id="10" name="Title 1"/>
          <p:cNvSpPr>
            <a:spLocks noGrp="1"/>
          </p:cNvSpPr>
          <p:nvPr>
            <p:ph type="title"/>
          </p:nvPr>
        </p:nvSpPr>
        <p:spPr>
          <a:xfrm>
            <a:off x="0" y="0"/>
            <a:ext cx="9144000" cy="908720"/>
          </a:xfrm>
          <a:solidFill>
            <a:schemeClr val="tx2">
              <a:lumMod val="60000"/>
              <a:lumOff val="40000"/>
            </a:schemeClr>
          </a:solidFill>
        </p:spPr>
        <p:txBody>
          <a:bodyPr rtlCol="0">
            <a:norm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eaLnBrk="1" fontAlgn="auto" hangingPunct="1">
              <a:spcAft>
                <a:spcPts val="0"/>
              </a:spcAft>
              <a:defRPr/>
            </a:pPr>
            <a:r>
              <a:rPr lang="en-US" b="1" dirty="0" smtClean="0">
                <a:ln w="11430"/>
                <a:solidFill>
                  <a:schemeClr val="bg1"/>
                </a:solidFill>
                <a:effectLst>
                  <a:outerShdw blurRad="50800" dist="39000" dir="5460000" algn="tl">
                    <a:srgbClr val="000000">
                      <a:alpha val="38000"/>
                    </a:srgbClr>
                  </a:outerShdw>
                </a:effectLst>
              </a:rPr>
              <a:t> SAANWARIYA CITY</a:t>
            </a:r>
            <a:r>
              <a:rPr lang="en-US" sz="3600" b="1" dirty="0" smtClean="0">
                <a:ln w="11430"/>
                <a:solidFill>
                  <a:schemeClr val="bg1"/>
                </a:solidFill>
                <a:effectLst>
                  <a:outerShdw blurRad="50800" dist="39000" dir="5460000" algn="tl">
                    <a:srgbClr val="000000">
                      <a:alpha val="38000"/>
                    </a:srgbClr>
                  </a:outerShdw>
                </a:effectLst>
              </a:rPr>
              <a:t> </a:t>
            </a:r>
            <a:r>
              <a:rPr lang="en-US" sz="2800" b="1" dirty="0" smtClean="0">
                <a:ln w="11430"/>
                <a:solidFill>
                  <a:srgbClr val="FFC000"/>
                </a:solidFill>
                <a:effectLst>
                  <a:outerShdw blurRad="50800" dist="39000" dir="5460000" algn="tl">
                    <a:srgbClr val="000000">
                      <a:alpha val="38000"/>
                    </a:srgbClr>
                  </a:outerShdw>
                </a:effectLst>
              </a:rPr>
              <a:t>ALODA - PALSANA ROAD</a:t>
            </a:r>
            <a:endParaRPr lang="en-IN" sz="2800" b="1" dirty="0">
              <a:ln w="11430"/>
              <a:solidFill>
                <a:srgbClr val="FFC000"/>
              </a:solidFill>
              <a:effectLst>
                <a:outerShdw blurRad="50800" dist="39000" dir="5460000" algn="tl">
                  <a:srgbClr val="000000">
                    <a:alpha val="38000"/>
                  </a:srgbClr>
                </a:outerShdw>
              </a:effectLst>
            </a:endParaRPr>
          </a:p>
        </p:txBody>
      </p:sp>
      <p:sp>
        <p:nvSpPr>
          <p:cNvPr id="11" name="Line Callout 1 10"/>
          <p:cNvSpPr/>
          <p:nvPr/>
        </p:nvSpPr>
        <p:spPr>
          <a:xfrm>
            <a:off x="6443663" y="1341438"/>
            <a:ext cx="1628775" cy="574675"/>
          </a:xfrm>
          <a:prstGeom prst="borderCallout1">
            <a:avLst>
              <a:gd name="adj1" fmla="val 22317"/>
              <a:gd name="adj2" fmla="val 105373"/>
              <a:gd name="adj3" fmla="val -61460"/>
              <a:gd name="adj4" fmla="val 150239"/>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NEW </a:t>
            </a:r>
            <a:r>
              <a:rPr lang="en-US" sz="1400" dirty="0"/>
              <a:t>DELHI</a:t>
            </a:r>
            <a:r>
              <a:rPr lang="en-US" sz="1400" dirty="0" smtClean="0"/>
              <a:t>/</a:t>
            </a:r>
          </a:p>
          <a:p>
            <a:pPr algn="ctr" fontAlgn="auto">
              <a:spcBef>
                <a:spcPts val="0"/>
              </a:spcBef>
              <a:spcAft>
                <a:spcPts val="0"/>
              </a:spcAft>
              <a:defRPr/>
            </a:pPr>
            <a:r>
              <a:rPr lang="en-US" sz="1400" dirty="0" smtClean="0"/>
              <a:t>GURGAON</a:t>
            </a:r>
            <a:endParaRPr lang="en-IN" sz="1400" b="1" dirty="0"/>
          </a:p>
        </p:txBody>
      </p:sp>
      <p:sp>
        <p:nvSpPr>
          <p:cNvPr id="12" name="Title 1"/>
          <p:cNvSpPr txBox="1">
            <a:spLocks/>
          </p:cNvSpPr>
          <p:nvPr/>
        </p:nvSpPr>
        <p:spPr bwMode="auto">
          <a:xfrm>
            <a:off x="5786446" y="4714884"/>
            <a:ext cx="785813" cy="2143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algn="ctr" fontAlgn="auto">
              <a:spcAft>
                <a:spcPts val="0"/>
              </a:spcAft>
              <a:defRPr/>
            </a:pPr>
            <a:r>
              <a:rPr lang="en-IN" sz="900" dirty="0" err="1">
                <a:solidFill>
                  <a:srgbClr val="FF0000"/>
                </a:solidFill>
              </a:rPr>
              <a:t>Bishan</a:t>
            </a:r>
            <a:r>
              <a:rPr lang="en-IN" sz="900" dirty="0">
                <a:solidFill>
                  <a:srgbClr val="FF0000"/>
                </a:solidFill>
              </a:rPr>
              <a:t> </a:t>
            </a:r>
            <a:r>
              <a:rPr lang="en-IN" sz="900" dirty="0" err="1">
                <a:solidFill>
                  <a:srgbClr val="FF0000"/>
                </a:solidFill>
              </a:rPr>
              <a:t>Garh</a:t>
            </a:r>
            <a:endParaRPr lang="en-IN" sz="900" dirty="0">
              <a:solidFill>
                <a:srgbClr val="FF0000"/>
              </a:solidFill>
            </a:endParaRPr>
          </a:p>
        </p:txBody>
      </p:sp>
      <p:sp>
        <p:nvSpPr>
          <p:cNvPr id="14" name="Line Callout 1 13"/>
          <p:cNvSpPr/>
          <p:nvPr/>
        </p:nvSpPr>
        <p:spPr>
          <a:xfrm>
            <a:off x="0" y="4071942"/>
            <a:ext cx="1643042" cy="428628"/>
          </a:xfrm>
          <a:prstGeom prst="borderCallout1">
            <a:avLst>
              <a:gd name="adj1" fmla="val 78965"/>
              <a:gd name="adj2" fmla="val 160478"/>
              <a:gd name="adj3" fmla="val 303702"/>
              <a:gd name="adj4" fmla="val 402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rgbClr val="FFFF00"/>
                </a:solidFill>
              </a:rPr>
              <a:t>SAANWARIYA CITY</a:t>
            </a:r>
            <a:endParaRPr lang="en-IN" sz="1600" b="1" dirty="0">
              <a:solidFill>
                <a:srgbClr val="FFFF00"/>
              </a:solidFill>
            </a:endParaRPr>
          </a:p>
        </p:txBody>
      </p:sp>
      <p:sp>
        <p:nvSpPr>
          <p:cNvPr id="13" name="Rectangle 12"/>
          <p:cNvSpPr/>
          <p:nvPr/>
        </p:nvSpPr>
        <p:spPr>
          <a:xfrm>
            <a:off x="2571736" y="3286124"/>
            <a:ext cx="2214578" cy="369332"/>
          </a:xfrm>
          <a:prstGeom prst="rect">
            <a:avLst/>
          </a:prstGeom>
        </p:spPr>
        <p:txBody>
          <a:bodyPr wrap="square">
            <a:spAutoFit/>
          </a:bodyPr>
          <a:lstStyle/>
          <a:p>
            <a:r>
              <a:rPr lang="en-US" b="1" i="1" dirty="0" smtClean="0">
                <a:solidFill>
                  <a:srgbClr val="002060"/>
                </a:solidFill>
                <a:latin typeface="Broadway" pitchFamily="82" charset="0"/>
              </a:rPr>
              <a:t>   </a:t>
            </a:r>
            <a:r>
              <a:rPr lang="en-US" b="1" i="1" dirty="0" smtClean="0">
                <a:solidFill>
                  <a:srgbClr val="FFFF00"/>
                </a:solidFill>
                <a:latin typeface="Broadway" pitchFamily="82" charset="0"/>
              </a:rPr>
              <a:t>NEXXUS  CITY </a:t>
            </a:r>
            <a:endParaRPr lang="en-US" dirty="0">
              <a:solidFill>
                <a:srgbClr val="FFFF00"/>
              </a:solidFill>
            </a:endParaRPr>
          </a:p>
        </p:txBody>
      </p:sp>
      <p:cxnSp>
        <p:nvCxnSpPr>
          <p:cNvPr id="22" name="Straight Arrow Connector 21"/>
          <p:cNvCxnSpPr>
            <a:stCxn id="14" idx="0"/>
          </p:cNvCxnSpPr>
          <p:nvPr/>
        </p:nvCxnSpPr>
        <p:spPr>
          <a:xfrm flipV="1">
            <a:off x="1643042" y="3786192"/>
            <a:ext cx="214314" cy="500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0"/>
          </p:cNvCxnSpPr>
          <p:nvPr/>
        </p:nvCxnSpPr>
        <p:spPr>
          <a:xfrm flipV="1">
            <a:off x="1643042" y="3786192"/>
            <a:ext cx="214314" cy="500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214546" y="3500438"/>
            <a:ext cx="785818" cy="57150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32" y="-24"/>
            <a:ext cx="9186863" cy="6813550"/>
          </a:xfrm>
          <a:prstGeom prst="rect">
            <a:avLst/>
          </a:prstGeom>
          <a:noFill/>
          <a:ln w="9525">
            <a:noFill/>
            <a:miter lim="800000"/>
            <a:headEnd/>
            <a:tailEnd/>
          </a:ln>
        </p:spPr>
      </p:pic>
      <p:sp>
        <p:nvSpPr>
          <p:cNvPr id="4" name="Freeform 3"/>
          <p:cNvSpPr/>
          <p:nvPr/>
        </p:nvSpPr>
        <p:spPr>
          <a:xfrm>
            <a:off x="2878138" y="550863"/>
            <a:ext cx="3778250" cy="5392737"/>
          </a:xfrm>
          <a:custGeom>
            <a:avLst/>
            <a:gdLst>
              <a:gd name="connsiteX0" fmla="*/ 3778623 w 3778623"/>
              <a:gd name="connsiteY0" fmla="*/ 0 h 5392271"/>
              <a:gd name="connsiteX1" fmla="*/ 3630705 w 3778623"/>
              <a:gd name="connsiteY1" fmla="*/ 134471 h 5392271"/>
              <a:gd name="connsiteX2" fmla="*/ 3523129 w 3778623"/>
              <a:gd name="connsiteY2" fmla="*/ 242047 h 5392271"/>
              <a:gd name="connsiteX3" fmla="*/ 3482788 w 3778623"/>
              <a:gd name="connsiteY3" fmla="*/ 336177 h 5392271"/>
              <a:gd name="connsiteX4" fmla="*/ 3375211 w 3778623"/>
              <a:gd name="connsiteY4" fmla="*/ 524436 h 5392271"/>
              <a:gd name="connsiteX5" fmla="*/ 3281082 w 3778623"/>
              <a:gd name="connsiteY5" fmla="*/ 578224 h 5392271"/>
              <a:gd name="connsiteX6" fmla="*/ 3133164 w 3778623"/>
              <a:gd name="connsiteY6" fmla="*/ 766483 h 5392271"/>
              <a:gd name="connsiteX7" fmla="*/ 2850776 w 3778623"/>
              <a:gd name="connsiteY7" fmla="*/ 1048871 h 5392271"/>
              <a:gd name="connsiteX8" fmla="*/ 2622176 w 3778623"/>
              <a:gd name="connsiteY8" fmla="*/ 1317812 h 5392271"/>
              <a:gd name="connsiteX9" fmla="*/ 2528047 w 3778623"/>
              <a:gd name="connsiteY9" fmla="*/ 1344706 h 5392271"/>
              <a:gd name="connsiteX10" fmla="*/ 1721223 w 3778623"/>
              <a:gd name="connsiteY10" fmla="*/ 1963271 h 5392271"/>
              <a:gd name="connsiteX11" fmla="*/ 1506070 w 3778623"/>
              <a:gd name="connsiteY11" fmla="*/ 2070847 h 5392271"/>
              <a:gd name="connsiteX12" fmla="*/ 1385047 w 3778623"/>
              <a:gd name="connsiteY12" fmla="*/ 2191871 h 5392271"/>
              <a:gd name="connsiteX13" fmla="*/ 1210235 w 3778623"/>
              <a:gd name="connsiteY13" fmla="*/ 2420471 h 5392271"/>
              <a:gd name="connsiteX14" fmla="*/ 1062317 w 3778623"/>
              <a:gd name="connsiteY14" fmla="*/ 2958353 h 5392271"/>
              <a:gd name="connsiteX15" fmla="*/ 712694 w 3778623"/>
              <a:gd name="connsiteY15" fmla="*/ 3281083 h 5392271"/>
              <a:gd name="connsiteX16" fmla="*/ 632011 w 3778623"/>
              <a:gd name="connsiteY16" fmla="*/ 3630706 h 5392271"/>
              <a:gd name="connsiteX17" fmla="*/ 564776 w 3778623"/>
              <a:gd name="connsiteY17" fmla="*/ 3671047 h 5392271"/>
              <a:gd name="connsiteX18" fmla="*/ 524435 w 3778623"/>
              <a:gd name="connsiteY18" fmla="*/ 3684495 h 5392271"/>
              <a:gd name="connsiteX19" fmla="*/ 524435 w 3778623"/>
              <a:gd name="connsiteY19" fmla="*/ 3738283 h 5392271"/>
              <a:gd name="connsiteX20" fmla="*/ 457200 w 3778623"/>
              <a:gd name="connsiteY20" fmla="*/ 3832412 h 5392271"/>
              <a:gd name="connsiteX21" fmla="*/ 389964 w 3778623"/>
              <a:gd name="connsiteY21" fmla="*/ 3953436 h 5392271"/>
              <a:gd name="connsiteX22" fmla="*/ 363070 w 3778623"/>
              <a:gd name="connsiteY22" fmla="*/ 4276165 h 5392271"/>
              <a:gd name="connsiteX23" fmla="*/ 363070 w 3778623"/>
              <a:gd name="connsiteY23" fmla="*/ 4639236 h 5392271"/>
              <a:gd name="connsiteX24" fmla="*/ 376517 w 3778623"/>
              <a:gd name="connsiteY24" fmla="*/ 4800600 h 5392271"/>
              <a:gd name="connsiteX25" fmla="*/ 201705 w 3778623"/>
              <a:gd name="connsiteY25" fmla="*/ 4975412 h 5392271"/>
              <a:gd name="connsiteX26" fmla="*/ 147917 w 3778623"/>
              <a:gd name="connsiteY26" fmla="*/ 5163671 h 5392271"/>
              <a:gd name="connsiteX27" fmla="*/ 0 w 3778623"/>
              <a:gd name="connsiteY27" fmla="*/ 5392271 h 5392271"/>
              <a:gd name="connsiteX0" fmla="*/ 3778623 w 3778623"/>
              <a:gd name="connsiteY0" fmla="*/ 0 h 5392271"/>
              <a:gd name="connsiteX1" fmla="*/ 3630705 w 3778623"/>
              <a:gd name="connsiteY1" fmla="*/ 134471 h 5392271"/>
              <a:gd name="connsiteX2" fmla="*/ 3523129 w 3778623"/>
              <a:gd name="connsiteY2" fmla="*/ 242047 h 5392271"/>
              <a:gd name="connsiteX3" fmla="*/ 3482788 w 3778623"/>
              <a:gd name="connsiteY3" fmla="*/ 336177 h 5392271"/>
              <a:gd name="connsiteX4" fmla="*/ 3375211 w 3778623"/>
              <a:gd name="connsiteY4" fmla="*/ 524436 h 5392271"/>
              <a:gd name="connsiteX5" fmla="*/ 3281082 w 3778623"/>
              <a:gd name="connsiteY5" fmla="*/ 578224 h 5392271"/>
              <a:gd name="connsiteX6" fmla="*/ 3133164 w 3778623"/>
              <a:gd name="connsiteY6" fmla="*/ 766483 h 5392271"/>
              <a:gd name="connsiteX7" fmla="*/ 2850776 w 3778623"/>
              <a:gd name="connsiteY7" fmla="*/ 1048871 h 5392271"/>
              <a:gd name="connsiteX8" fmla="*/ 2622176 w 3778623"/>
              <a:gd name="connsiteY8" fmla="*/ 1317812 h 5392271"/>
              <a:gd name="connsiteX9" fmla="*/ 2528047 w 3778623"/>
              <a:gd name="connsiteY9" fmla="*/ 1344706 h 5392271"/>
              <a:gd name="connsiteX10" fmla="*/ 1721223 w 3778623"/>
              <a:gd name="connsiteY10" fmla="*/ 1963271 h 5392271"/>
              <a:gd name="connsiteX11" fmla="*/ 1506070 w 3778623"/>
              <a:gd name="connsiteY11" fmla="*/ 2070847 h 5392271"/>
              <a:gd name="connsiteX12" fmla="*/ 1385047 w 3778623"/>
              <a:gd name="connsiteY12" fmla="*/ 2191871 h 5392271"/>
              <a:gd name="connsiteX13" fmla="*/ 1210235 w 3778623"/>
              <a:gd name="connsiteY13" fmla="*/ 2420471 h 5392271"/>
              <a:gd name="connsiteX14" fmla="*/ 1046257 w 3778623"/>
              <a:gd name="connsiteY14" fmla="*/ 2877671 h 5392271"/>
              <a:gd name="connsiteX15" fmla="*/ 712694 w 3778623"/>
              <a:gd name="connsiteY15" fmla="*/ 3281083 h 5392271"/>
              <a:gd name="connsiteX16" fmla="*/ 632011 w 3778623"/>
              <a:gd name="connsiteY16" fmla="*/ 3630706 h 5392271"/>
              <a:gd name="connsiteX17" fmla="*/ 564776 w 3778623"/>
              <a:gd name="connsiteY17" fmla="*/ 3671047 h 5392271"/>
              <a:gd name="connsiteX18" fmla="*/ 524435 w 3778623"/>
              <a:gd name="connsiteY18" fmla="*/ 3684495 h 5392271"/>
              <a:gd name="connsiteX19" fmla="*/ 524435 w 3778623"/>
              <a:gd name="connsiteY19" fmla="*/ 3738283 h 5392271"/>
              <a:gd name="connsiteX20" fmla="*/ 457200 w 3778623"/>
              <a:gd name="connsiteY20" fmla="*/ 3832412 h 5392271"/>
              <a:gd name="connsiteX21" fmla="*/ 389964 w 3778623"/>
              <a:gd name="connsiteY21" fmla="*/ 3953436 h 5392271"/>
              <a:gd name="connsiteX22" fmla="*/ 363070 w 3778623"/>
              <a:gd name="connsiteY22" fmla="*/ 4276165 h 5392271"/>
              <a:gd name="connsiteX23" fmla="*/ 363070 w 3778623"/>
              <a:gd name="connsiteY23" fmla="*/ 4639236 h 5392271"/>
              <a:gd name="connsiteX24" fmla="*/ 376517 w 3778623"/>
              <a:gd name="connsiteY24" fmla="*/ 4800600 h 5392271"/>
              <a:gd name="connsiteX25" fmla="*/ 201705 w 3778623"/>
              <a:gd name="connsiteY25" fmla="*/ 4975412 h 5392271"/>
              <a:gd name="connsiteX26" fmla="*/ 147917 w 3778623"/>
              <a:gd name="connsiteY26" fmla="*/ 5163671 h 5392271"/>
              <a:gd name="connsiteX27" fmla="*/ 0 w 3778623"/>
              <a:gd name="connsiteY27" fmla="*/ 5392271 h 5392271"/>
              <a:gd name="connsiteX0" fmla="*/ 3778623 w 3778623"/>
              <a:gd name="connsiteY0" fmla="*/ 0 h 5392271"/>
              <a:gd name="connsiteX1" fmla="*/ 3630705 w 3778623"/>
              <a:gd name="connsiteY1" fmla="*/ 134471 h 5392271"/>
              <a:gd name="connsiteX2" fmla="*/ 3523129 w 3778623"/>
              <a:gd name="connsiteY2" fmla="*/ 242047 h 5392271"/>
              <a:gd name="connsiteX3" fmla="*/ 3482788 w 3778623"/>
              <a:gd name="connsiteY3" fmla="*/ 336177 h 5392271"/>
              <a:gd name="connsiteX4" fmla="*/ 3375211 w 3778623"/>
              <a:gd name="connsiteY4" fmla="*/ 524436 h 5392271"/>
              <a:gd name="connsiteX5" fmla="*/ 3281082 w 3778623"/>
              <a:gd name="connsiteY5" fmla="*/ 578224 h 5392271"/>
              <a:gd name="connsiteX6" fmla="*/ 3133164 w 3778623"/>
              <a:gd name="connsiteY6" fmla="*/ 766483 h 5392271"/>
              <a:gd name="connsiteX7" fmla="*/ 2850776 w 3778623"/>
              <a:gd name="connsiteY7" fmla="*/ 1048871 h 5392271"/>
              <a:gd name="connsiteX8" fmla="*/ 2622176 w 3778623"/>
              <a:gd name="connsiteY8" fmla="*/ 1317812 h 5392271"/>
              <a:gd name="connsiteX9" fmla="*/ 2528047 w 3778623"/>
              <a:gd name="connsiteY9" fmla="*/ 1344706 h 5392271"/>
              <a:gd name="connsiteX10" fmla="*/ 1721223 w 3778623"/>
              <a:gd name="connsiteY10" fmla="*/ 1963271 h 5392271"/>
              <a:gd name="connsiteX11" fmla="*/ 1506070 w 3778623"/>
              <a:gd name="connsiteY11" fmla="*/ 2070847 h 5392271"/>
              <a:gd name="connsiteX12" fmla="*/ 1385047 w 3778623"/>
              <a:gd name="connsiteY12" fmla="*/ 2191871 h 5392271"/>
              <a:gd name="connsiteX13" fmla="*/ 1210235 w 3778623"/>
              <a:gd name="connsiteY13" fmla="*/ 2420471 h 5392271"/>
              <a:gd name="connsiteX14" fmla="*/ 1046257 w 3778623"/>
              <a:gd name="connsiteY14" fmla="*/ 2877671 h 5392271"/>
              <a:gd name="connsiteX15" fmla="*/ 686217 w 3778623"/>
              <a:gd name="connsiteY15" fmla="*/ 3237711 h 5392271"/>
              <a:gd name="connsiteX16" fmla="*/ 632011 w 3778623"/>
              <a:gd name="connsiteY16" fmla="*/ 3630706 h 5392271"/>
              <a:gd name="connsiteX17" fmla="*/ 564776 w 3778623"/>
              <a:gd name="connsiteY17" fmla="*/ 3671047 h 5392271"/>
              <a:gd name="connsiteX18" fmla="*/ 524435 w 3778623"/>
              <a:gd name="connsiteY18" fmla="*/ 3684495 h 5392271"/>
              <a:gd name="connsiteX19" fmla="*/ 524435 w 3778623"/>
              <a:gd name="connsiteY19" fmla="*/ 3738283 h 5392271"/>
              <a:gd name="connsiteX20" fmla="*/ 457200 w 3778623"/>
              <a:gd name="connsiteY20" fmla="*/ 3832412 h 5392271"/>
              <a:gd name="connsiteX21" fmla="*/ 389964 w 3778623"/>
              <a:gd name="connsiteY21" fmla="*/ 3953436 h 5392271"/>
              <a:gd name="connsiteX22" fmla="*/ 363070 w 3778623"/>
              <a:gd name="connsiteY22" fmla="*/ 4276165 h 5392271"/>
              <a:gd name="connsiteX23" fmla="*/ 363070 w 3778623"/>
              <a:gd name="connsiteY23" fmla="*/ 4639236 h 5392271"/>
              <a:gd name="connsiteX24" fmla="*/ 376517 w 3778623"/>
              <a:gd name="connsiteY24" fmla="*/ 4800600 h 5392271"/>
              <a:gd name="connsiteX25" fmla="*/ 201705 w 3778623"/>
              <a:gd name="connsiteY25" fmla="*/ 4975412 h 5392271"/>
              <a:gd name="connsiteX26" fmla="*/ 147917 w 3778623"/>
              <a:gd name="connsiteY26" fmla="*/ 5163671 h 5392271"/>
              <a:gd name="connsiteX27" fmla="*/ 0 w 3778623"/>
              <a:gd name="connsiteY27" fmla="*/ 5392271 h 539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78623" h="5392271">
                <a:moveTo>
                  <a:pt x="3778623" y="0"/>
                </a:moveTo>
                <a:cubicBezTo>
                  <a:pt x="3725955" y="47065"/>
                  <a:pt x="3673287" y="94130"/>
                  <a:pt x="3630705" y="134471"/>
                </a:cubicBezTo>
                <a:cubicBezTo>
                  <a:pt x="3588123" y="174812"/>
                  <a:pt x="3547782" y="208429"/>
                  <a:pt x="3523129" y="242047"/>
                </a:cubicBezTo>
                <a:cubicBezTo>
                  <a:pt x="3498476" y="275665"/>
                  <a:pt x="3507441" y="289112"/>
                  <a:pt x="3482788" y="336177"/>
                </a:cubicBezTo>
                <a:cubicBezTo>
                  <a:pt x="3458135" y="383242"/>
                  <a:pt x="3408829" y="484095"/>
                  <a:pt x="3375211" y="524436"/>
                </a:cubicBezTo>
                <a:cubicBezTo>
                  <a:pt x="3341593" y="564777"/>
                  <a:pt x="3321423" y="537883"/>
                  <a:pt x="3281082" y="578224"/>
                </a:cubicBezTo>
                <a:cubicBezTo>
                  <a:pt x="3240741" y="618565"/>
                  <a:pt x="3204882" y="688042"/>
                  <a:pt x="3133164" y="766483"/>
                </a:cubicBezTo>
                <a:cubicBezTo>
                  <a:pt x="3061446" y="844924"/>
                  <a:pt x="2935941" y="956983"/>
                  <a:pt x="2850776" y="1048871"/>
                </a:cubicBezTo>
                <a:cubicBezTo>
                  <a:pt x="2765611" y="1140759"/>
                  <a:pt x="2675964" y="1268506"/>
                  <a:pt x="2622176" y="1317812"/>
                </a:cubicBezTo>
                <a:cubicBezTo>
                  <a:pt x="2568388" y="1367118"/>
                  <a:pt x="2678206" y="1237130"/>
                  <a:pt x="2528047" y="1344706"/>
                </a:cubicBezTo>
                <a:cubicBezTo>
                  <a:pt x="2377888" y="1452282"/>
                  <a:pt x="1891552" y="1842248"/>
                  <a:pt x="1721223" y="1963271"/>
                </a:cubicBezTo>
                <a:cubicBezTo>
                  <a:pt x="1550894" y="2084294"/>
                  <a:pt x="1562099" y="2032747"/>
                  <a:pt x="1506070" y="2070847"/>
                </a:cubicBezTo>
                <a:cubicBezTo>
                  <a:pt x="1450041" y="2108947"/>
                  <a:pt x="1434353" y="2133600"/>
                  <a:pt x="1385047" y="2191871"/>
                </a:cubicBezTo>
                <a:cubicBezTo>
                  <a:pt x="1335741" y="2250142"/>
                  <a:pt x="1266700" y="2306171"/>
                  <a:pt x="1210235" y="2420471"/>
                </a:cubicBezTo>
                <a:cubicBezTo>
                  <a:pt x="1153770" y="2534771"/>
                  <a:pt x="1133593" y="2741464"/>
                  <a:pt x="1046257" y="2877671"/>
                </a:cubicBezTo>
                <a:cubicBezTo>
                  <a:pt x="958921" y="3013878"/>
                  <a:pt x="755258" y="3112205"/>
                  <a:pt x="686217" y="3237711"/>
                </a:cubicBezTo>
                <a:cubicBezTo>
                  <a:pt x="617176" y="3363217"/>
                  <a:pt x="652251" y="3558483"/>
                  <a:pt x="632011" y="3630706"/>
                </a:cubicBezTo>
                <a:cubicBezTo>
                  <a:pt x="611771" y="3702929"/>
                  <a:pt x="582705" y="3662082"/>
                  <a:pt x="564776" y="3671047"/>
                </a:cubicBezTo>
                <a:cubicBezTo>
                  <a:pt x="546847" y="3680012"/>
                  <a:pt x="531159" y="3673289"/>
                  <a:pt x="524435" y="3684495"/>
                </a:cubicBezTo>
                <a:cubicBezTo>
                  <a:pt x="517712" y="3695701"/>
                  <a:pt x="535641" y="3713630"/>
                  <a:pt x="524435" y="3738283"/>
                </a:cubicBezTo>
                <a:cubicBezTo>
                  <a:pt x="513229" y="3762936"/>
                  <a:pt x="479612" y="3796553"/>
                  <a:pt x="457200" y="3832412"/>
                </a:cubicBezTo>
                <a:cubicBezTo>
                  <a:pt x="434788" y="3868271"/>
                  <a:pt x="405652" y="3879477"/>
                  <a:pt x="389964" y="3953436"/>
                </a:cubicBezTo>
                <a:cubicBezTo>
                  <a:pt x="374276" y="4027395"/>
                  <a:pt x="367552" y="4161865"/>
                  <a:pt x="363070" y="4276165"/>
                </a:cubicBezTo>
                <a:cubicBezTo>
                  <a:pt x="358588" y="4390465"/>
                  <a:pt x="360829" y="4551830"/>
                  <a:pt x="363070" y="4639236"/>
                </a:cubicBezTo>
                <a:cubicBezTo>
                  <a:pt x="365311" y="4726642"/>
                  <a:pt x="403411" y="4744571"/>
                  <a:pt x="376517" y="4800600"/>
                </a:cubicBezTo>
                <a:cubicBezTo>
                  <a:pt x="349623" y="4856629"/>
                  <a:pt x="239805" y="4914900"/>
                  <a:pt x="201705" y="4975412"/>
                </a:cubicBezTo>
                <a:cubicBezTo>
                  <a:pt x="163605" y="5035924"/>
                  <a:pt x="181534" y="5094195"/>
                  <a:pt x="147917" y="5163671"/>
                </a:cubicBezTo>
                <a:cubicBezTo>
                  <a:pt x="114300" y="5233147"/>
                  <a:pt x="57150" y="5312709"/>
                  <a:pt x="0" y="539227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sp>
        <p:nvSpPr>
          <p:cNvPr id="5" name="Freeform 4"/>
          <p:cNvSpPr/>
          <p:nvPr/>
        </p:nvSpPr>
        <p:spPr>
          <a:xfrm>
            <a:off x="395288" y="303213"/>
            <a:ext cx="7188200" cy="6554787"/>
          </a:xfrm>
          <a:custGeom>
            <a:avLst/>
            <a:gdLst>
              <a:gd name="connsiteX0" fmla="*/ 6293223 w 6293223"/>
              <a:gd name="connsiteY0" fmla="*/ 477371 h 5735171"/>
              <a:gd name="connsiteX1" fmla="*/ 5392270 w 6293223"/>
              <a:gd name="connsiteY1" fmla="*/ 194983 h 5735171"/>
              <a:gd name="connsiteX2" fmla="*/ 3738282 w 6293223"/>
              <a:gd name="connsiteY2" fmla="*/ 1647266 h 5735171"/>
              <a:gd name="connsiteX3" fmla="*/ 2608729 w 6293223"/>
              <a:gd name="connsiteY3" fmla="*/ 2359960 h 5735171"/>
              <a:gd name="connsiteX4" fmla="*/ 1600200 w 6293223"/>
              <a:gd name="connsiteY4" fmla="*/ 4040842 h 5735171"/>
              <a:gd name="connsiteX5" fmla="*/ 0 w 6293223"/>
              <a:gd name="connsiteY5" fmla="*/ 5735171 h 5735171"/>
              <a:gd name="connsiteX0" fmla="*/ 7188605 w 7188605"/>
              <a:gd name="connsiteY0" fmla="*/ 477371 h 6555442"/>
              <a:gd name="connsiteX1" fmla="*/ 6287652 w 7188605"/>
              <a:gd name="connsiteY1" fmla="*/ 194983 h 6555442"/>
              <a:gd name="connsiteX2" fmla="*/ 4633664 w 7188605"/>
              <a:gd name="connsiteY2" fmla="*/ 1647266 h 6555442"/>
              <a:gd name="connsiteX3" fmla="*/ 3504111 w 7188605"/>
              <a:gd name="connsiteY3" fmla="*/ 2359960 h 6555442"/>
              <a:gd name="connsiteX4" fmla="*/ 2495582 w 7188605"/>
              <a:gd name="connsiteY4" fmla="*/ 4040842 h 6555442"/>
              <a:gd name="connsiteX5" fmla="*/ 0 w 7188605"/>
              <a:gd name="connsiteY5" fmla="*/ 6555442 h 655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8605" h="6555442">
                <a:moveTo>
                  <a:pt x="7188605" y="477371"/>
                </a:moveTo>
                <a:cubicBezTo>
                  <a:pt x="6951040" y="238685"/>
                  <a:pt x="6713476" y="0"/>
                  <a:pt x="6287652" y="194983"/>
                </a:cubicBezTo>
                <a:cubicBezTo>
                  <a:pt x="5861828" y="389966"/>
                  <a:pt x="5097588" y="1286437"/>
                  <a:pt x="4633664" y="1647266"/>
                </a:cubicBezTo>
                <a:cubicBezTo>
                  <a:pt x="4169741" y="2008096"/>
                  <a:pt x="3860458" y="1961031"/>
                  <a:pt x="3504111" y="2359960"/>
                </a:cubicBezTo>
                <a:cubicBezTo>
                  <a:pt x="3147764" y="2758889"/>
                  <a:pt x="3079601" y="3341595"/>
                  <a:pt x="2495582" y="4040842"/>
                </a:cubicBezTo>
                <a:cubicBezTo>
                  <a:pt x="1911564" y="4740089"/>
                  <a:pt x="416859" y="6152030"/>
                  <a:pt x="0" y="6555442"/>
                </a:cubicBezTo>
              </a:path>
            </a:pathLst>
          </a:cu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IN"/>
          </a:p>
        </p:txBody>
      </p:sp>
      <p:sp>
        <p:nvSpPr>
          <p:cNvPr id="6" name="5-Point Star 5"/>
          <p:cNvSpPr/>
          <p:nvPr/>
        </p:nvSpPr>
        <p:spPr>
          <a:xfrm>
            <a:off x="2916238" y="4437063"/>
            <a:ext cx="287337" cy="215900"/>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2000" dirty="0"/>
          </a:p>
        </p:txBody>
      </p:sp>
      <p:sp>
        <p:nvSpPr>
          <p:cNvPr id="7" name="Line Callout 1 6"/>
          <p:cNvSpPr/>
          <p:nvPr/>
        </p:nvSpPr>
        <p:spPr>
          <a:xfrm>
            <a:off x="1500166" y="3286124"/>
            <a:ext cx="911247" cy="287339"/>
          </a:xfrm>
          <a:prstGeom prst="borderCallout1">
            <a:avLst>
              <a:gd name="adj1" fmla="val 18750"/>
              <a:gd name="adj2" fmla="val -8333"/>
              <a:gd name="adj3" fmla="val 161566"/>
              <a:gd name="adj4" fmla="val -9709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SIKAR</a:t>
            </a:r>
            <a:endParaRPr lang="en-IN" sz="1400" b="1" dirty="0"/>
          </a:p>
        </p:txBody>
      </p:sp>
      <p:sp>
        <p:nvSpPr>
          <p:cNvPr id="9" name="Line Callout 1 8"/>
          <p:cNvSpPr/>
          <p:nvPr/>
        </p:nvSpPr>
        <p:spPr>
          <a:xfrm>
            <a:off x="714348" y="5000624"/>
            <a:ext cx="1223990" cy="357201"/>
          </a:xfrm>
          <a:prstGeom prst="borderCallout1">
            <a:avLst>
              <a:gd name="adj1" fmla="val 84350"/>
              <a:gd name="adj2" fmla="val 109409"/>
              <a:gd name="adj3" fmla="val -199849"/>
              <a:gd name="adj4" fmla="val 20307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AJEETGARH</a:t>
            </a:r>
            <a:endParaRPr lang="en-IN" sz="1400" b="1" dirty="0"/>
          </a:p>
        </p:txBody>
      </p:sp>
      <p:sp>
        <p:nvSpPr>
          <p:cNvPr id="10" name="Line Callout 1 9"/>
          <p:cNvSpPr/>
          <p:nvPr/>
        </p:nvSpPr>
        <p:spPr>
          <a:xfrm>
            <a:off x="4429124" y="4286256"/>
            <a:ext cx="1214446" cy="295269"/>
          </a:xfrm>
          <a:prstGeom prst="borderCallout1">
            <a:avLst>
              <a:gd name="adj1" fmla="val 61554"/>
              <a:gd name="adj2" fmla="val -3260"/>
              <a:gd name="adj3" fmla="val 136034"/>
              <a:gd name="adj4" fmla="val -102479"/>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SHAHPURA</a:t>
            </a:r>
            <a:endParaRPr lang="en-IN" sz="1400" b="1" dirty="0"/>
          </a:p>
        </p:txBody>
      </p:sp>
      <p:sp>
        <p:nvSpPr>
          <p:cNvPr id="11" name="Rectangle 10"/>
          <p:cNvSpPr/>
          <p:nvPr/>
        </p:nvSpPr>
        <p:spPr>
          <a:xfrm rot="17798121">
            <a:off x="3449638" y="3771900"/>
            <a:ext cx="790575" cy="2317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NH - 8</a:t>
            </a:r>
            <a:endParaRPr lang="en-IN" sz="1400" b="1" dirty="0"/>
          </a:p>
        </p:txBody>
      </p:sp>
      <p:sp>
        <p:nvSpPr>
          <p:cNvPr id="12" name="Line Callout 1 11"/>
          <p:cNvSpPr/>
          <p:nvPr/>
        </p:nvSpPr>
        <p:spPr>
          <a:xfrm>
            <a:off x="2500298" y="5929330"/>
            <a:ext cx="928693" cy="307958"/>
          </a:xfrm>
          <a:prstGeom prst="borderCallout1">
            <a:avLst>
              <a:gd name="adj1" fmla="val 56030"/>
              <a:gd name="adj2" fmla="val -1436"/>
              <a:gd name="adj3" fmla="val 40830"/>
              <a:gd name="adj4" fmla="val -123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JAIPUR</a:t>
            </a:r>
            <a:endParaRPr lang="en-IN" sz="1400" b="1" dirty="0"/>
          </a:p>
        </p:txBody>
      </p:sp>
      <p:sp>
        <p:nvSpPr>
          <p:cNvPr id="13" name="Line Callout 1 12"/>
          <p:cNvSpPr/>
          <p:nvPr/>
        </p:nvSpPr>
        <p:spPr>
          <a:xfrm>
            <a:off x="3929058" y="836613"/>
            <a:ext cx="1147767" cy="404812"/>
          </a:xfrm>
          <a:prstGeom prst="borderCallout1">
            <a:avLst>
              <a:gd name="adj1" fmla="val 22317"/>
              <a:gd name="adj2" fmla="val 105373"/>
              <a:gd name="adj3" fmla="val 35190"/>
              <a:gd name="adj4" fmla="val 1734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GURGAON</a:t>
            </a:r>
            <a:endParaRPr lang="en-IN" sz="1400" b="1" dirty="0"/>
          </a:p>
        </p:txBody>
      </p:sp>
      <p:sp>
        <p:nvSpPr>
          <p:cNvPr id="14" name="Line Callout 1 13"/>
          <p:cNvSpPr/>
          <p:nvPr/>
        </p:nvSpPr>
        <p:spPr>
          <a:xfrm>
            <a:off x="7380288" y="500042"/>
            <a:ext cx="835050" cy="336571"/>
          </a:xfrm>
          <a:prstGeom prst="borderCallout1">
            <a:avLst>
              <a:gd name="adj1" fmla="val 56030"/>
              <a:gd name="adj2" fmla="val -1436"/>
              <a:gd name="adj3" fmla="val 40830"/>
              <a:gd name="adj4" fmla="val 95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DADRI</a:t>
            </a:r>
            <a:endParaRPr lang="en-IN" sz="1400" b="1" dirty="0"/>
          </a:p>
        </p:txBody>
      </p:sp>
      <p:pic>
        <p:nvPicPr>
          <p:cNvPr id="9229" name="Picture 5" descr="C:\Users\croma\AppData\Local\Microsoft\Windows\Temporary Internet Files\Content.IE5\QJU44J61\MC900367380[1].wmf"/>
          <p:cNvPicPr>
            <a:picLocks noChangeAspect="1" noChangeArrowheads="1"/>
          </p:cNvPicPr>
          <p:nvPr/>
        </p:nvPicPr>
        <p:blipFill>
          <a:blip r:embed="rId3"/>
          <a:srcRect/>
          <a:stretch>
            <a:fillRect/>
          </a:stretch>
        </p:blipFill>
        <p:spPr bwMode="auto">
          <a:xfrm>
            <a:off x="2714612" y="2428868"/>
            <a:ext cx="641350" cy="460375"/>
          </a:xfrm>
          <a:prstGeom prst="rect">
            <a:avLst/>
          </a:prstGeom>
          <a:noFill/>
          <a:ln w="9525">
            <a:noFill/>
            <a:miter lim="800000"/>
            <a:headEnd/>
            <a:tailEnd/>
          </a:ln>
        </p:spPr>
      </p:pic>
      <p:cxnSp>
        <p:nvCxnSpPr>
          <p:cNvPr id="22" name="Straight Arrow Connector 21"/>
          <p:cNvCxnSpPr/>
          <p:nvPr/>
        </p:nvCxnSpPr>
        <p:spPr>
          <a:xfrm>
            <a:off x="3059113" y="3068638"/>
            <a:ext cx="73025" cy="12969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31" name="Picture 7" descr="C:\Users\croma\AppData\Local\Microsoft\Windows\Temporary Internet Files\Content.IE5\FEE9KNBK\MC900336027[1].wmf"/>
          <p:cNvPicPr>
            <a:picLocks noChangeAspect="1" noChangeArrowheads="1"/>
          </p:cNvPicPr>
          <p:nvPr/>
        </p:nvPicPr>
        <p:blipFill>
          <a:blip r:embed="rId4"/>
          <a:srcRect/>
          <a:stretch>
            <a:fillRect/>
          </a:stretch>
        </p:blipFill>
        <p:spPr bwMode="auto">
          <a:xfrm>
            <a:off x="3489325" y="1700213"/>
            <a:ext cx="795338" cy="504825"/>
          </a:xfrm>
          <a:prstGeom prst="rect">
            <a:avLst/>
          </a:prstGeom>
          <a:noFill/>
          <a:ln w="9525">
            <a:noFill/>
            <a:miter lim="800000"/>
            <a:headEnd/>
            <a:tailEnd/>
          </a:ln>
        </p:spPr>
      </p:pic>
      <p:sp>
        <p:nvSpPr>
          <p:cNvPr id="27" name="Title 1"/>
          <p:cNvSpPr>
            <a:spLocks noGrp="1"/>
          </p:cNvSpPr>
          <p:nvPr>
            <p:ph type="title"/>
          </p:nvPr>
        </p:nvSpPr>
        <p:spPr>
          <a:xfrm>
            <a:off x="0" y="0"/>
            <a:ext cx="5796136" cy="476672"/>
          </a:xfrm>
          <a:solidFill>
            <a:schemeClr val="tx2">
              <a:lumMod val="60000"/>
              <a:lumOff val="40000"/>
            </a:schemeClr>
          </a:solidFill>
          <a:ln>
            <a:solidFill>
              <a:srgbClr val="FF0000"/>
            </a:solidFill>
          </a:ln>
        </p:spPr>
        <p:txBody>
          <a:bodyPr rtlCol="0">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eaLnBrk="1" fontAlgn="auto" hangingPunct="1">
              <a:spcAft>
                <a:spcPts val="0"/>
              </a:spcAft>
              <a:defRPr/>
            </a:pPr>
            <a:r>
              <a:rPr lang="en-US" sz="2200" b="1" dirty="0" smtClean="0">
                <a:ln w="11430"/>
                <a:solidFill>
                  <a:schemeClr val="bg1"/>
                </a:solidFill>
                <a:effectLst>
                  <a:outerShdw blurRad="50800" dist="39000" dir="5460000" algn="tl">
                    <a:srgbClr val="000000">
                      <a:alpha val="38000"/>
                    </a:srgbClr>
                  </a:outerShdw>
                </a:effectLst>
              </a:rPr>
              <a:t>     KHATU SHYAM JI – REAL ESTATE GOLDEN BELT</a:t>
            </a:r>
            <a:endParaRPr lang="en-IN" sz="2200" b="1" dirty="0">
              <a:ln w="11430"/>
              <a:solidFill>
                <a:schemeClr val="bg1"/>
              </a:solidFill>
              <a:effectLst>
                <a:outerShdw blurRad="50800" dist="39000" dir="5460000" algn="tl">
                  <a:srgbClr val="000000">
                    <a:alpha val="38000"/>
                  </a:srgbClr>
                </a:outerShdw>
              </a:effectLst>
            </a:endParaRPr>
          </a:p>
        </p:txBody>
      </p:sp>
      <p:sp>
        <p:nvSpPr>
          <p:cNvPr id="15" name="Rectangle 14"/>
          <p:cNvSpPr/>
          <p:nvPr/>
        </p:nvSpPr>
        <p:spPr>
          <a:xfrm rot="19790062">
            <a:off x="3921125" y="2030413"/>
            <a:ext cx="790575" cy="2317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DMIC</a:t>
            </a:r>
            <a:endParaRPr lang="en-IN" sz="1400" b="1" dirty="0"/>
          </a:p>
        </p:txBody>
      </p:sp>
      <p:sp>
        <p:nvSpPr>
          <p:cNvPr id="28" name="Line Callout 1 27"/>
          <p:cNvSpPr/>
          <p:nvPr/>
        </p:nvSpPr>
        <p:spPr>
          <a:xfrm>
            <a:off x="6227763" y="71438"/>
            <a:ext cx="1081087" cy="333375"/>
          </a:xfrm>
          <a:prstGeom prst="borderCallout1">
            <a:avLst>
              <a:gd name="adj1" fmla="val 56030"/>
              <a:gd name="adj2" fmla="val -1436"/>
              <a:gd name="adj3" fmla="val 40830"/>
              <a:gd name="adj4" fmla="val -1238"/>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NEW DELHI</a:t>
            </a:r>
            <a:endParaRPr lang="en-IN" sz="1400" b="1" dirty="0"/>
          </a:p>
        </p:txBody>
      </p:sp>
      <p:sp>
        <p:nvSpPr>
          <p:cNvPr id="19" name="Line Callout 1 18"/>
          <p:cNvSpPr/>
          <p:nvPr/>
        </p:nvSpPr>
        <p:spPr>
          <a:xfrm>
            <a:off x="214313" y="4643438"/>
            <a:ext cx="1081087" cy="215900"/>
          </a:xfrm>
          <a:prstGeom prst="borderCallout1">
            <a:avLst>
              <a:gd name="adj1" fmla="val 93174"/>
              <a:gd name="adj2" fmla="val 98836"/>
              <a:gd name="adj3" fmla="val 7504"/>
              <a:gd name="adj4" fmla="val 13435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t>KHATU</a:t>
            </a:r>
            <a:endParaRPr lang="en-IN" sz="1400" b="1" dirty="0"/>
          </a:p>
        </p:txBody>
      </p:sp>
      <p:sp>
        <p:nvSpPr>
          <p:cNvPr id="20" name="5-Point Star 19"/>
          <p:cNvSpPr/>
          <p:nvPr/>
        </p:nvSpPr>
        <p:spPr>
          <a:xfrm>
            <a:off x="1571625" y="4572000"/>
            <a:ext cx="214313" cy="144463"/>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2000" dirty="0"/>
          </a:p>
        </p:txBody>
      </p:sp>
      <p:sp>
        <p:nvSpPr>
          <p:cNvPr id="21" name="5-Point Star 20"/>
          <p:cNvSpPr/>
          <p:nvPr/>
        </p:nvSpPr>
        <p:spPr>
          <a:xfrm>
            <a:off x="1500188" y="4286250"/>
            <a:ext cx="214312" cy="144463"/>
          </a:xfrm>
          <a:prstGeom prst="star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2000" dirty="0"/>
          </a:p>
        </p:txBody>
      </p:sp>
      <p:sp>
        <p:nvSpPr>
          <p:cNvPr id="24" name="Line Callout 1 23"/>
          <p:cNvSpPr/>
          <p:nvPr/>
        </p:nvSpPr>
        <p:spPr>
          <a:xfrm>
            <a:off x="0" y="3857627"/>
            <a:ext cx="1285852" cy="714381"/>
          </a:xfrm>
          <a:prstGeom prst="borderCallout1">
            <a:avLst>
              <a:gd name="adj1" fmla="val 67614"/>
              <a:gd name="adj2" fmla="val 101113"/>
              <a:gd name="adj3" fmla="val 79656"/>
              <a:gd name="adj4" fmla="val 132033"/>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smtClean="0">
                <a:solidFill>
                  <a:srgbClr val="FFFF00"/>
                </a:solidFill>
              </a:rPr>
              <a:t>NEXXUS CITY </a:t>
            </a:r>
            <a:endParaRPr lang="en-IN" sz="1400" b="1" dirty="0">
              <a:solidFill>
                <a:srgbClr val="FFFF00"/>
              </a:solidFill>
            </a:endParaRPr>
          </a:p>
        </p:txBody>
      </p:sp>
      <p:sp>
        <p:nvSpPr>
          <p:cNvPr id="26" name="Rectangle 25"/>
          <p:cNvSpPr/>
          <p:nvPr/>
        </p:nvSpPr>
        <p:spPr>
          <a:xfrm rot="1910278">
            <a:off x="1993260" y="4272079"/>
            <a:ext cx="776209" cy="25744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t>NH - 11</a:t>
            </a:r>
            <a:endParaRPr lang="en-IN" sz="1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500" fill="hold"/>
                                        <p:tgtEl>
                                          <p:spTgt spid="6"/>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6"/>
                                        </p:tgtEl>
                                        <p:attrNameLst>
                                          <p:attrName>ppt_c</p:attrName>
                                        </p:attrNameLst>
                                      </p:cBhvr>
                                      <p:to>
                                        <a:srgbClr val="FF6699"/>
                                      </p:to>
                                    </p:animClr>
                                  </p:subTnLst>
                                </p:cTn>
                              </p:par>
                              <p:par>
                                <p:cTn id="7" presetID="22" presetClass="entr" presetSubtype="1" repeatCount="indefinite"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up)">
                                      <p:cBhvr>
                                        <p:cTn id="9" dur="2000"/>
                                        <p:tgtEl>
                                          <p:spTgt spid="22"/>
                                        </p:tgtEl>
                                      </p:cBhvr>
                                    </p:animEffect>
                                  </p:childTnLst>
                                </p:cTn>
                              </p:par>
                            </p:childTnLst>
                          </p:cTn>
                        </p:par>
                        <p:par>
                          <p:cTn id="10" fill="hold">
                            <p:stCondLst>
                              <p:cond delay="2000"/>
                            </p:stCondLst>
                            <p:childTnLst>
                              <p:par>
                                <p:cTn id="11" presetID="35" presetClass="emph" presetSubtype="0" repeatCount="indefinite" fill="hold" grpId="0" nodeType="afterEffect">
                                  <p:stCondLst>
                                    <p:cond delay="0"/>
                                  </p:stCondLst>
                                  <p:childTnLst>
                                    <p:anim calcmode="discrete" valueType="str">
                                      <p:cBhvr>
                                        <p:cTn id="12" dur="500" fill="hold"/>
                                        <p:tgtEl>
                                          <p:spTgt spid="20"/>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20"/>
                                        </p:tgtEl>
                                        <p:attrNameLst>
                                          <p:attrName>ppt_c</p:attrName>
                                        </p:attrNameLst>
                                      </p:cBhvr>
                                      <p:to>
                                        <a:srgbClr val="FF6699"/>
                                      </p:to>
                                    </p:animClr>
                                  </p:subTnLst>
                                </p:cTn>
                              </p:par>
                            </p:childTnLst>
                          </p:cTn>
                        </p:par>
                        <p:par>
                          <p:cTn id="13" fill="hold">
                            <p:stCondLst>
                              <p:cond delay="2500"/>
                            </p:stCondLst>
                            <p:childTnLst>
                              <p:par>
                                <p:cTn id="14" presetID="35" presetClass="emph" presetSubtype="0" repeatCount="indefinite" fill="hold" grpId="0" nodeType="afterEffect">
                                  <p:stCondLst>
                                    <p:cond delay="0"/>
                                  </p:stCondLst>
                                  <p:childTnLst>
                                    <p:anim calcmode="discrete" valueType="str">
                                      <p:cBhvr>
                                        <p:cTn id="15" dur="500" fill="hold"/>
                                        <p:tgtEl>
                                          <p:spTgt spid="21"/>
                                        </p:tgtEl>
                                        <p:attrNameLst>
                                          <p:attrName>style.visibility</p:attrName>
                                        </p:attrNameLst>
                                      </p:cBhvr>
                                      <p:tavLst>
                                        <p:tav tm="0">
                                          <p:val>
                                            <p:strVal val="hidden"/>
                                          </p:val>
                                        </p:tav>
                                        <p:tav tm="50000">
                                          <p:val>
                                            <p:strVal val="visible"/>
                                          </p:val>
                                        </p:tav>
                                      </p:tavLst>
                                    </p:anim>
                                  </p:childTnLst>
                                  <p:subTnLst>
                                    <p:animClr clrSpc="rgb" dir="cw">
                                      <p:cBhvr override="childStyle">
                                        <p:cTn dur="1" fill="hold" display="0" masterRel="nextClick" afterEffect="1"/>
                                        <p:tgtEl>
                                          <p:spTgt spid="21"/>
                                        </p:tgtEl>
                                        <p:attrNameLst>
                                          <p:attrName>ppt_c</p:attrName>
                                        </p:attrNameLst>
                                      </p:cBhvr>
                                      <p:to>
                                        <a:srgbClr val="FF66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srcRect l="32845" t="11610" r="31737" b="6688"/>
          <a:stretch>
            <a:fillRect/>
          </a:stretch>
        </p:blipFill>
        <p:spPr bwMode="auto">
          <a:xfrm>
            <a:off x="3786182" y="0"/>
            <a:ext cx="5357819" cy="6797675"/>
          </a:xfrm>
          <a:prstGeom prst="rect">
            <a:avLst/>
          </a:prstGeom>
          <a:noFill/>
          <a:ln w="9525">
            <a:noFill/>
            <a:miter lim="800000"/>
            <a:headEnd/>
            <a:tailEnd/>
          </a:ln>
        </p:spPr>
      </p:pic>
      <p:pic>
        <p:nvPicPr>
          <p:cNvPr id="10243" name="Picture 2"/>
          <p:cNvPicPr>
            <a:picLocks noChangeAspect="1" noChangeArrowheads="1"/>
          </p:cNvPicPr>
          <p:nvPr/>
        </p:nvPicPr>
        <p:blipFill>
          <a:blip r:embed="rId3"/>
          <a:srcRect l="33479" t="11438" r="31654" b="6250"/>
          <a:stretch>
            <a:fillRect/>
          </a:stretch>
        </p:blipFill>
        <p:spPr bwMode="auto">
          <a:xfrm>
            <a:off x="47661" y="0"/>
            <a:ext cx="4381463" cy="6858000"/>
          </a:xfrm>
          <a:prstGeom prst="rect">
            <a:avLst/>
          </a:prstGeom>
          <a:noFill/>
          <a:ln w="9525">
            <a:noFill/>
            <a:miter lim="800000"/>
            <a:headEnd/>
            <a:tailEnd/>
          </a:ln>
        </p:spPr>
      </p:pic>
      <p:sp>
        <p:nvSpPr>
          <p:cNvPr id="4" name="Rectangle 3"/>
          <p:cNvSpPr/>
          <p:nvPr/>
        </p:nvSpPr>
        <p:spPr>
          <a:xfrm>
            <a:off x="4859338" y="4581525"/>
            <a:ext cx="3673475" cy="1223963"/>
          </a:xfrm>
          <a:prstGeom prst="rect">
            <a:avLst/>
          </a:prstGeom>
          <a:solidFill>
            <a:schemeClr val="accent2">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pic>
        <p:nvPicPr>
          <p:cNvPr id="7" name="Picture 2"/>
          <p:cNvPicPr>
            <a:picLocks noChangeAspect="1" noChangeArrowheads="1"/>
          </p:cNvPicPr>
          <p:nvPr/>
        </p:nvPicPr>
        <p:blipFill>
          <a:blip r:embed="rId3"/>
          <a:srcRect l="33479" t="11438" r="31654" b="6250"/>
          <a:stretch>
            <a:fillRect/>
          </a:stretch>
        </p:blipFill>
        <p:spPr bwMode="auto">
          <a:xfrm>
            <a:off x="0" y="0"/>
            <a:ext cx="4381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LOGO6.jpg"/>
          <p:cNvPicPr>
            <a:picLocks noChangeAspect="1"/>
          </p:cNvPicPr>
          <p:nvPr/>
        </p:nvPicPr>
        <p:blipFill>
          <a:blip r:embed="rId2"/>
          <a:srcRect/>
          <a:stretch>
            <a:fillRect/>
          </a:stretch>
        </p:blipFill>
        <p:spPr bwMode="auto">
          <a:xfrm>
            <a:off x="0" y="2214563"/>
            <a:ext cx="9144000" cy="4643437"/>
          </a:xfrm>
          <a:prstGeom prst="rect">
            <a:avLst/>
          </a:prstGeom>
          <a:noFill/>
          <a:ln w="9525">
            <a:noFill/>
            <a:miter lim="800000"/>
            <a:headEnd/>
            <a:tailEnd/>
          </a:ln>
        </p:spPr>
      </p:pic>
      <p:sp>
        <p:nvSpPr>
          <p:cNvPr id="6" name="Title 5"/>
          <p:cNvSpPr>
            <a:spLocks noGrp="1"/>
          </p:cNvSpPr>
          <p:nvPr>
            <p:ph type="ctrTitle"/>
          </p:nvPr>
        </p:nvSpPr>
        <p:spPr>
          <a:xfrm>
            <a:off x="728690" y="2285992"/>
            <a:ext cx="7772400" cy="785818"/>
          </a:xfrm>
        </p:spPr>
        <p:txBody>
          <a:bodyPr>
            <a:normAutofit fontScale="90000"/>
          </a:bodyPr>
          <a:lstStyle/>
          <a:p>
            <a:r>
              <a:rPr lang="en-US" i="1" dirty="0" smtClean="0">
                <a:solidFill>
                  <a:srgbClr val="00B0F0"/>
                </a:solidFill>
                <a:latin typeface="Broadway" pitchFamily="82" charset="0"/>
              </a:rPr>
              <a:t>NEXXUS  GROUP</a:t>
            </a:r>
            <a:endParaRPr lang="en-US" dirty="0">
              <a:solidFill>
                <a:srgbClr val="FFFF00"/>
              </a:solidFill>
            </a:endParaRPr>
          </a:p>
        </p:txBody>
      </p:sp>
      <p:sp>
        <p:nvSpPr>
          <p:cNvPr id="7" name="Subtitle 6"/>
          <p:cNvSpPr>
            <a:spLocks noGrp="1"/>
          </p:cNvSpPr>
          <p:nvPr>
            <p:ph type="subTitle" idx="1"/>
          </p:nvPr>
        </p:nvSpPr>
        <p:spPr>
          <a:xfrm>
            <a:off x="642938" y="3143249"/>
            <a:ext cx="8072437" cy="3357586"/>
          </a:xfrm>
        </p:spPr>
        <p:txBody>
          <a:bodyPr>
            <a:normAutofit fontScale="92500" lnSpcReduction="10000"/>
          </a:bodyPr>
          <a:lstStyle/>
          <a:p>
            <a:pPr algn="just">
              <a:defRPr/>
            </a:pPr>
            <a:r>
              <a:rPr lang="en-US" sz="1600" dirty="0" smtClean="0">
                <a:solidFill>
                  <a:srgbClr val="003300"/>
                </a:solidFill>
              </a:rPr>
              <a:t>is one of the fastest growing company in the field of Real Estate and Building Infrastructure in North India. We have shown a towering  presence in the states of Delhi, Uttrakhand and Rajasthan in this Real sector with new &amp; upcoming projects. We have </a:t>
            </a:r>
            <a:r>
              <a:rPr lang="en-US" sz="1600" dirty="0" err="1" smtClean="0">
                <a:solidFill>
                  <a:srgbClr val="003300"/>
                </a:solidFill>
              </a:rPr>
              <a:t>endeavour</a:t>
            </a:r>
            <a:r>
              <a:rPr lang="en-US" sz="1600" dirty="0" smtClean="0">
                <a:solidFill>
                  <a:srgbClr val="003300"/>
                </a:solidFill>
              </a:rPr>
              <a:t> to enhance lives by creating great places to live and work. We set the standards of excellence by providing eco-friendly integrated solutions that align with our core values : honesty, innovation, teamwork, excellence, customer satisfaction, affordability and a commitment to time schedule.  This is our enduring legacy to the communities we serve.  At, we are committed to satisfy our customers and society by achieving success in choosing right location of Land, excellence in our quality of Lay Out-Designs, fast  development  and maintenance works. </a:t>
            </a:r>
            <a:endParaRPr lang="en-IN" sz="1600" dirty="0" smtClean="0">
              <a:solidFill>
                <a:srgbClr val="003300"/>
              </a:solidFill>
            </a:endParaRPr>
          </a:p>
          <a:p>
            <a:pPr algn="just">
              <a:defRPr/>
            </a:pPr>
            <a:r>
              <a:rPr lang="en-US" sz="1600" dirty="0" smtClean="0">
                <a:solidFill>
                  <a:srgbClr val="003300"/>
                </a:solidFill>
              </a:rPr>
              <a:t>	</a:t>
            </a:r>
          </a:p>
          <a:p>
            <a:pPr algn="just">
              <a:defRPr/>
            </a:pPr>
            <a:r>
              <a:rPr lang="en-US" sz="1600" dirty="0" smtClean="0">
                <a:solidFill>
                  <a:srgbClr val="003300"/>
                </a:solidFill>
              </a:rPr>
              <a:t>In fact, Professionalism, Expertise &amp; Continuous innovations lie at the heart of the company’s core values and this enables </a:t>
            </a:r>
            <a:r>
              <a:rPr lang="en-US" sz="1600" dirty="0" err="1" smtClean="0">
                <a:solidFill>
                  <a:srgbClr val="003300"/>
                </a:solidFill>
              </a:rPr>
              <a:t>Nexxus</a:t>
            </a:r>
            <a:r>
              <a:rPr lang="en-US" sz="1600" dirty="0" smtClean="0">
                <a:solidFill>
                  <a:srgbClr val="003300"/>
                </a:solidFill>
              </a:rPr>
              <a:t> </a:t>
            </a:r>
            <a:r>
              <a:rPr lang="en-US" sz="1600" dirty="0" err="1" smtClean="0">
                <a:solidFill>
                  <a:srgbClr val="003300"/>
                </a:solidFill>
              </a:rPr>
              <a:t>Homz</a:t>
            </a:r>
            <a:r>
              <a:rPr lang="en-US" sz="1600" dirty="0" smtClean="0">
                <a:solidFill>
                  <a:srgbClr val="003300"/>
                </a:solidFill>
              </a:rPr>
              <a:t> to constantly invent and implement across the board in conceptualization and support.  Service that incorporates innovations and complete transparency has always been the Hallmark of the company’s business ethics. </a:t>
            </a:r>
            <a:endParaRPr lang="en-IN" sz="1600" dirty="0" smtClean="0">
              <a:solidFill>
                <a:srgbClr val="003300"/>
              </a:solidFill>
            </a:endParaRPr>
          </a:p>
          <a:p>
            <a:pPr>
              <a:defRPr/>
            </a:pPr>
            <a:r>
              <a:rPr lang="en-IN" sz="1600" dirty="0" smtClean="0">
                <a:solidFill>
                  <a:srgbClr val="003300"/>
                </a:solidFill>
              </a:rPr>
              <a:t> </a:t>
            </a:r>
          </a:p>
          <a:p>
            <a:pPr>
              <a:defRPr/>
            </a:pPr>
            <a:endParaRPr lang="en-IN" sz="1600" dirty="0">
              <a:solidFill>
                <a:srgbClr val="003300"/>
              </a:solidFill>
            </a:endParaRPr>
          </a:p>
        </p:txBody>
      </p:sp>
      <p:sp>
        <p:nvSpPr>
          <p:cNvPr id="8" name="Rectangle 7"/>
          <p:cNvSpPr/>
          <p:nvPr/>
        </p:nvSpPr>
        <p:spPr>
          <a:xfrm>
            <a:off x="0" y="1000108"/>
            <a:ext cx="9144000" cy="1384995"/>
          </a:xfrm>
          <a:prstGeom prst="rect">
            <a:avLst/>
          </a:prstGeom>
        </p:spPr>
        <p:txBody>
          <a:bodyPr wrap="square">
            <a:spAutoFit/>
          </a:bodyPr>
          <a:lstStyle/>
          <a:p>
            <a:r>
              <a:rPr lang="en-US" sz="4400" b="1" i="1" dirty="0" smtClean="0">
                <a:solidFill>
                  <a:srgbClr val="002060"/>
                </a:solidFill>
                <a:latin typeface="Broadway" pitchFamily="82" charset="0"/>
              </a:rPr>
              <a:t>   </a:t>
            </a:r>
            <a:r>
              <a:rPr lang="en-US" sz="4400" b="1" i="1" dirty="0" smtClean="0">
                <a:solidFill>
                  <a:schemeClr val="accent4">
                    <a:lumMod val="60000"/>
                    <a:lumOff val="40000"/>
                  </a:schemeClr>
                </a:solidFill>
                <a:latin typeface="Broadway" pitchFamily="82" charset="0"/>
              </a:rPr>
              <a:t>NEXXUS  GROUP  PROJECTS</a:t>
            </a:r>
          </a:p>
          <a:p>
            <a:endParaRPr lang="en-US" sz="4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IN" dirty="0" smtClean="0"/>
          </a:p>
        </p:txBody>
      </p:sp>
      <p:sp>
        <p:nvSpPr>
          <p:cNvPr id="4" name="Content Placeholder 3"/>
          <p:cNvSpPr>
            <a:spLocks noGrp="1"/>
          </p:cNvSpPr>
          <p:nvPr>
            <p:ph idx="1"/>
          </p:nvPr>
        </p:nvSpPr>
        <p:spPr/>
        <p:txBody>
          <a:bodyPr/>
          <a:lstStyle/>
          <a:p>
            <a:endParaRPr lang="en-US"/>
          </a:p>
        </p:txBody>
      </p:sp>
      <p:pic>
        <p:nvPicPr>
          <p:cNvPr id="5" name="Picture 1" descr="DMIC news in hindustan.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385466056_570350694_9-Installment-Gated-CommPlots-for-sale-with-clubhouse-facility-near-Pollachi-.jpg"/>
          <p:cNvPicPr>
            <a:picLocks noChangeAspect="1"/>
          </p:cNvPicPr>
          <p:nvPr/>
        </p:nvPicPr>
        <p:blipFill>
          <a:blip r:embed="rId2"/>
          <a:srcRect/>
          <a:stretch>
            <a:fillRect/>
          </a:stretch>
        </p:blipFill>
        <p:spPr bwMode="auto">
          <a:xfrm>
            <a:off x="3929063" y="1357298"/>
            <a:ext cx="5033962" cy="5072098"/>
          </a:xfrm>
          <a:prstGeom prst="rect">
            <a:avLst/>
          </a:prstGeom>
          <a:noFill/>
          <a:ln w="9525">
            <a:noFill/>
            <a:miter lim="800000"/>
            <a:headEnd/>
            <a:tailEnd/>
          </a:ln>
        </p:spPr>
      </p:pic>
      <p:pic>
        <p:nvPicPr>
          <p:cNvPr id="16387" name="Picture 2" descr="nj8zloY.jpg"/>
          <p:cNvPicPr>
            <a:picLocks noChangeAspect="1"/>
          </p:cNvPicPr>
          <p:nvPr/>
        </p:nvPicPr>
        <p:blipFill>
          <a:blip r:embed="rId3"/>
          <a:srcRect/>
          <a:stretch>
            <a:fillRect/>
          </a:stretch>
        </p:blipFill>
        <p:spPr bwMode="auto">
          <a:xfrm>
            <a:off x="1" y="285728"/>
            <a:ext cx="3900458" cy="3000396"/>
          </a:xfrm>
          <a:prstGeom prst="rect">
            <a:avLst/>
          </a:prstGeom>
          <a:noFill/>
          <a:ln w="9525">
            <a:noFill/>
            <a:miter lim="800000"/>
            <a:headEnd/>
            <a:tailEnd/>
          </a:ln>
        </p:spPr>
      </p:pic>
      <p:pic>
        <p:nvPicPr>
          <p:cNvPr id="16388" name="Picture 3" descr="images.jpg"/>
          <p:cNvPicPr>
            <a:picLocks noChangeAspect="1"/>
          </p:cNvPicPr>
          <p:nvPr/>
        </p:nvPicPr>
        <p:blipFill>
          <a:blip r:embed="rId4"/>
          <a:srcRect/>
          <a:stretch>
            <a:fillRect/>
          </a:stretch>
        </p:blipFill>
        <p:spPr bwMode="auto">
          <a:xfrm>
            <a:off x="0" y="3357561"/>
            <a:ext cx="3886200" cy="3071835"/>
          </a:xfrm>
          <a:prstGeom prst="rect">
            <a:avLst/>
          </a:prstGeom>
          <a:noFill/>
          <a:ln w="9525">
            <a:noFill/>
            <a:miter lim="800000"/>
            <a:headEnd/>
            <a:tailEnd/>
          </a:ln>
        </p:spPr>
      </p:pic>
      <p:pic>
        <p:nvPicPr>
          <p:cNvPr id="16389" name="Picture 4" descr="6.jpg"/>
          <p:cNvPicPr>
            <a:picLocks noChangeAspect="1"/>
          </p:cNvPicPr>
          <p:nvPr/>
        </p:nvPicPr>
        <p:blipFill>
          <a:blip r:embed="rId5"/>
          <a:srcRect/>
          <a:stretch>
            <a:fillRect/>
          </a:stretch>
        </p:blipFill>
        <p:spPr bwMode="auto">
          <a:xfrm>
            <a:off x="4071938" y="428605"/>
            <a:ext cx="4786342" cy="1000132"/>
          </a:xfrm>
          <a:prstGeom prst="rect">
            <a:avLst/>
          </a:prstGeom>
          <a:noFill/>
          <a:ln w="9525">
            <a:noFill/>
            <a:miter lim="800000"/>
            <a:headEnd/>
            <a:tailEnd/>
          </a:ln>
        </p:spPr>
      </p:pic>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4970</TotalTime>
  <Words>268</Words>
  <Application>Microsoft Office PowerPoint</Application>
  <PresentationFormat>On-screen Show (4:3)</PresentationFormat>
  <Paragraphs>52</Paragraphs>
  <Slides>34</Slides>
  <Notes>3</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1_Office Theme</vt:lpstr>
      <vt:lpstr>4_Office Theme</vt:lpstr>
      <vt:lpstr>Flow</vt:lpstr>
      <vt:lpstr>WELCOMES  YOU AT</vt:lpstr>
      <vt:lpstr>Slide 2</vt:lpstr>
      <vt:lpstr> IMPORTANCE OF  NEXXUS  HOMZ  PROJECTS</vt:lpstr>
      <vt:lpstr> SAANWARIYA CITY ALODA - PALSANA ROAD</vt:lpstr>
      <vt:lpstr>     KHATU SHYAM JI – REAL ESTATE GOLDEN BELT</vt:lpstr>
      <vt:lpstr>Slide 6</vt:lpstr>
      <vt:lpstr>NEXXUS  GROUP</vt:lpstr>
      <vt:lpstr>Slide 8</vt:lpstr>
      <vt:lpstr>Slide 9</vt:lpstr>
      <vt:lpstr>Slide 10</vt:lpstr>
      <vt:lpstr>Slide 11</vt:lpstr>
      <vt:lpstr>Slide 12</vt:lpstr>
      <vt:lpstr>Slide 13</vt:lpstr>
      <vt:lpstr>Slide 14</vt:lpstr>
      <vt:lpstr>Slide 15</vt:lpstr>
      <vt:lpstr>NEXXUS CITY’S ACTUAL SITE IMA</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       NEXXUS HOMZ PRIVATE LIMITED Corp. Office : 406, Pearl Business Park, Netaji Subhash Palace, Pitampura, Delhi-34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croma</dc:creator>
  <cp:lastModifiedBy>Administrator</cp:lastModifiedBy>
  <cp:revision>464</cp:revision>
  <dcterms:created xsi:type="dcterms:W3CDTF">2012-02-28T15:00:27Z</dcterms:created>
  <dcterms:modified xsi:type="dcterms:W3CDTF">2018-06-07T09:10:14Z</dcterms:modified>
</cp:coreProperties>
</file>